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7" r:id="rId1"/>
  </p:sldMasterIdLst>
  <p:notesMasterIdLst>
    <p:notesMasterId r:id="rId59"/>
  </p:notesMasterIdLst>
  <p:handoutMasterIdLst>
    <p:handoutMasterId r:id="rId60"/>
  </p:handoutMasterIdLst>
  <p:sldIdLst>
    <p:sldId id="392" r:id="rId2"/>
    <p:sldId id="575" r:id="rId3"/>
    <p:sldId id="598" r:id="rId4"/>
    <p:sldId id="624" r:id="rId5"/>
    <p:sldId id="607" r:id="rId6"/>
    <p:sldId id="703" r:id="rId7"/>
    <p:sldId id="587" r:id="rId8"/>
    <p:sldId id="706" r:id="rId9"/>
    <p:sldId id="610" r:id="rId10"/>
    <p:sldId id="726" r:id="rId11"/>
    <p:sldId id="627" r:id="rId12"/>
    <p:sldId id="728" r:id="rId13"/>
    <p:sldId id="727" r:id="rId14"/>
    <p:sldId id="704" r:id="rId15"/>
    <p:sldId id="608" r:id="rId16"/>
    <p:sldId id="729" r:id="rId17"/>
    <p:sldId id="602" r:id="rId18"/>
    <p:sldId id="612" r:id="rId19"/>
    <p:sldId id="628" r:id="rId20"/>
    <p:sldId id="705" r:id="rId21"/>
    <p:sldId id="708" r:id="rId22"/>
    <p:sldId id="709" r:id="rId23"/>
    <p:sldId id="660" r:id="rId24"/>
    <p:sldId id="626" r:id="rId25"/>
    <p:sldId id="658" r:id="rId26"/>
    <p:sldId id="707" r:id="rId27"/>
    <p:sldId id="666" r:id="rId28"/>
    <p:sldId id="667" r:id="rId29"/>
    <p:sldId id="657" r:id="rId30"/>
    <p:sldId id="631" r:id="rId31"/>
    <p:sldId id="635" r:id="rId32"/>
    <p:sldId id="668" r:id="rId33"/>
    <p:sldId id="669" r:id="rId34"/>
    <p:sldId id="670" r:id="rId35"/>
    <p:sldId id="613" r:id="rId36"/>
    <p:sldId id="714" r:id="rId37"/>
    <p:sldId id="605" r:id="rId38"/>
    <p:sldId id="700" r:id="rId39"/>
    <p:sldId id="717" r:id="rId40"/>
    <p:sldId id="715" r:id="rId41"/>
    <p:sldId id="664" r:id="rId42"/>
    <p:sldId id="590" r:id="rId43"/>
    <p:sldId id="722" r:id="rId44"/>
    <p:sldId id="723" r:id="rId45"/>
    <p:sldId id="725" r:id="rId46"/>
    <p:sldId id="724" r:id="rId47"/>
    <p:sldId id="651" r:id="rId48"/>
    <p:sldId id="702" r:id="rId49"/>
    <p:sldId id="720" r:id="rId50"/>
    <p:sldId id="652" r:id="rId51"/>
    <p:sldId id="593" r:id="rId52"/>
    <p:sldId id="732" r:id="rId53"/>
    <p:sldId id="733" r:id="rId54"/>
    <p:sldId id="730" r:id="rId55"/>
    <p:sldId id="731" r:id="rId56"/>
    <p:sldId id="623" r:id="rId57"/>
    <p:sldId id="594" r:id="rId58"/>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FFFF"/>
    <a:srgbClr val="E20071"/>
    <a:srgbClr val="FF1171"/>
    <a:srgbClr val="B8004A"/>
    <a:srgbClr val="E818CA"/>
    <a:srgbClr val="FF9900"/>
    <a:srgbClr val="66FFFF"/>
    <a:srgbClr val="9966FF"/>
    <a:srgbClr val="5151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88430" autoAdjust="0"/>
  </p:normalViewPr>
  <p:slideViewPr>
    <p:cSldViewPr>
      <p:cViewPr varScale="1">
        <p:scale>
          <a:sx n="100" d="100"/>
          <a:sy n="100" d="100"/>
        </p:scale>
        <p:origin x="183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8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25E688C2-8559-3DBF-D2BE-A1250C5F3259}"/>
              </a:ext>
            </a:extLst>
          </p:cNvPr>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eaLnBrk="1" hangingPunct="1">
              <a:defRPr sz="1200">
                <a:latin typeface="Arial Narrow" pitchFamily="34" charset="0"/>
              </a:defRPr>
            </a:lvl1pPr>
          </a:lstStyle>
          <a:p>
            <a:pPr>
              <a:defRPr/>
            </a:pPr>
            <a:endParaRPr lang="en-US"/>
          </a:p>
        </p:txBody>
      </p:sp>
      <p:sp>
        <p:nvSpPr>
          <p:cNvPr id="12291" name="Rectangle 3">
            <a:extLst>
              <a:ext uri="{FF2B5EF4-FFF2-40B4-BE49-F238E27FC236}">
                <a16:creationId xmlns:a16="http://schemas.microsoft.com/office/drawing/2014/main" id="{1F064448-1622-A59A-9C14-DB76BC7B1063}"/>
              </a:ext>
            </a:extLst>
          </p:cNvPr>
          <p:cNvSpPr>
            <a:spLocks noGrp="1" noChangeArrowheads="1"/>
          </p:cNvSpPr>
          <p:nvPr>
            <p:ph type="dt" sz="quarter" idx="1"/>
          </p:nvPr>
        </p:nvSpPr>
        <p:spPr bwMode="auto">
          <a:xfrm>
            <a:off x="397256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Arial Narrow" pitchFamily="34" charset="0"/>
              </a:defRPr>
            </a:lvl1pPr>
          </a:lstStyle>
          <a:p>
            <a:pPr>
              <a:defRPr/>
            </a:pPr>
            <a:endParaRPr lang="en-US"/>
          </a:p>
        </p:txBody>
      </p:sp>
      <p:sp>
        <p:nvSpPr>
          <p:cNvPr id="12292" name="Rectangle 4">
            <a:extLst>
              <a:ext uri="{FF2B5EF4-FFF2-40B4-BE49-F238E27FC236}">
                <a16:creationId xmlns:a16="http://schemas.microsoft.com/office/drawing/2014/main" id="{EC061C08-2C94-9C21-0254-8850C0073045}"/>
              </a:ext>
            </a:extLst>
          </p:cNvPr>
          <p:cNvSpPr>
            <a:spLocks noGrp="1" noChangeArrowheads="1"/>
          </p:cNvSpPr>
          <p:nvPr>
            <p:ph type="ftr" sz="quarter" idx="2"/>
          </p:nvPr>
        </p:nvSpPr>
        <p:spPr bwMode="auto">
          <a:xfrm>
            <a:off x="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eaLnBrk="1" hangingPunct="1">
              <a:defRPr sz="1200">
                <a:latin typeface="Arial Narrow" pitchFamily="34" charset="0"/>
              </a:defRPr>
            </a:lvl1pPr>
          </a:lstStyle>
          <a:p>
            <a:pPr>
              <a:defRPr/>
            </a:pPr>
            <a:endParaRPr lang="en-US"/>
          </a:p>
        </p:txBody>
      </p:sp>
      <p:sp>
        <p:nvSpPr>
          <p:cNvPr id="12293" name="Rectangle 5">
            <a:extLst>
              <a:ext uri="{FF2B5EF4-FFF2-40B4-BE49-F238E27FC236}">
                <a16:creationId xmlns:a16="http://schemas.microsoft.com/office/drawing/2014/main" id="{1E4FC33D-BF48-0C17-6ECE-B1CE4E501DB7}"/>
              </a:ext>
            </a:extLst>
          </p:cNvPr>
          <p:cNvSpPr>
            <a:spLocks noGrp="1" noChangeArrowheads="1"/>
          </p:cNvSpPr>
          <p:nvPr>
            <p:ph type="sldNum" sz="quarter" idx="3"/>
          </p:nvPr>
        </p:nvSpPr>
        <p:spPr bwMode="auto">
          <a:xfrm>
            <a:off x="397256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Arial Narrow" panose="020B0606020202030204" pitchFamily="34" charset="0"/>
              </a:defRPr>
            </a:lvl1pPr>
          </a:lstStyle>
          <a:p>
            <a:pPr>
              <a:defRPr/>
            </a:pPr>
            <a:fld id="{521C2357-69FC-4EA5-AFA6-167FA3F533F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A0094AA-813A-0957-4C0C-1CB0587A367E}"/>
              </a:ext>
            </a:extLst>
          </p:cNvPr>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eaLnBrk="1" hangingPunct="1">
              <a:defRPr sz="1200">
                <a:latin typeface="Arial Narrow" pitchFamily="34" charset="0"/>
              </a:defRPr>
            </a:lvl1pPr>
          </a:lstStyle>
          <a:p>
            <a:pPr>
              <a:defRPr/>
            </a:pPr>
            <a:endParaRPr lang="en-US"/>
          </a:p>
        </p:txBody>
      </p:sp>
      <p:sp>
        <p:nvSpPr>
          <p:cNvPr id="14339" name="Rectangle 3">
            <a:extLst>
              <a:ext uri="{FF2B5EF4-FFF2-40B4-BE49-F238E27FC236}">
                <a16:creationId xmlns:a16="http://schemas.microsoft.com/office/drawing/2014/main" id="{CBB3AFFB-B1CB-1066-87CD-0928A1C12A23}"/>
              </a:ext>
            </a:extLst>
          </p:cNvPr>
          <p:cNvSpPr>
            <a:spLocks noGrp="1" noChangeArrowheads="1"/>
          </p:cNvSpPr>
          <p:nvPr>
            <p:ph type="dt" idx="1"/>
          </p:nvPr>
        </p:nvSpPr>
        <p:spPr bwMode="auto">
          <a:xfrm>
            <a:off x="397256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Arial Narrow" pitchFamily="34" charset="0"/>
              </a:defRPr>
            </a:lvl1pPr>
          </a:lstStyle>
          <a:p>
            <a:pPr>
              <a:defRPr/>
            </a:pPr>
            <a:endParaRPr lang="en-US"/>
          </a:p>
        </p:txBody>
      </p:sp>
      <p:sp>
        <p:nvSpPr>
          <p:cNvPr id="6148" name="Rectangle 4">
            <a:extLst>
              <a:ext uri="{FF2B5EF4-FFF2-40B4-BE49-F238E27FC236}">
                <a16:creationId xmlns:a16="http://schemas.microsoft.com/office/drawing/2014/main" id="{32A34813-67AC-EC86-3564-9CBCA5DAAEB0}"/>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1" name="Rectangle 5">
            <a:extLst>
              <a:ext uri="{FF2B5EF4-FFF2-40B4-BE49-F238E27FC236}">
                <a16:creationId xmlns:a16="http://schemas.microsoft.com/office/drawing/2014/main" id="{E5CFC32E-BF80-C955-C6C3-50054F9B9F5F}"/>
              </a:ext>
            </a:extLst>
          </p:cNvPr>
          <p:cNvSpPr>
            <a:spLocks noGrp="1" noChangeArrowheads="1"/>
          </p:cNvSpPr>
          <p:nvPr>
            <p:ph type="body" sz="quarter" idx="3"/>
          </p:nvPr>
        </p:nvSpPr>
        <p:spPr bwMode="auto">
          <a:xfrm>
            <a:off x="934720" y="4415790"/>
            <a:ext cx="514096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a:extLst>
              <a:ext uri="{FF2B5EF4-FFF2-40B4-BE49-F238E27FC236}">
                <a16:creationId xmlns:a16="http://schemas.microsoft.com/office/drawing/2014/main" id="{004CC0D0-CF2C-8214-D799-54457B84569E}"/>
              </a:ext>
            </a:extLst>
          </p:cNvPr>
          <p:cNvSpPr>
            <a:spLocks noGrp="1" noChangeArrowheads="1"/>
          </p:cNvSpPr>
          <p:nvPr>
            <p:ph type="ftr" sz="quarter" idx="4"/>
          </p:nvPr>
        </p:nvSpPr>
        <p:spPr bwMode="auto">
          <a:xfrm>
            <a:off x="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eaLnBrk="1" hangingPunct="1">
              <a:defRPr sz="1200">
                <a:latin typeface="Arial Narrow" pitchFamily="34" charset="0"/>
              </a:defRPr>
            </a:lvl1pPr>
          </a:lstStyle>
          <a:p>
            <a:pPr>
              <a:defRPr/>
            </a:pPr>
            <a:endParaRPr lang="en-US"/>
          </a:p>
        </p:txBody>
      </p:sp>
      <p:sp>
        <p:nvSpPr>
          <p:cNvPr id="14343" name="Rectangle 7">
            <a:extLst>
              <a:ext uri="{FF2B5EF4-FFF2-40B4-BE49-F238E27FC236}">
                <a16:creationId xmlns:a16="http://schemas.microsoft.com/office/drawing/2014/main" id="{5CC639B0-59E9-5422-D38B-1192BAD10AF5}"/>
              </a:ext>
            </a:extLst>
          </p:cNvPr>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Arial Narrow" panose="020B0606020202030204" pitchFamily="34" charset="0"/>
              </a:defRPr>
            </a:lvl1pPr>
          </a:lstStyle>
          <a:p>
            <a:pPr>
              <a:defRPr/>
            </a:pPr>
            <a:fld id="{04050243-5F5A-4D45-87E2-31ED5BC2B2B3}" type="slidenum">
              <a:rPr lang="en-US" altLang="en-US"/>
              <a:pPr>
                <a:defRPr/>
              </a:pPr>
              <a:t>‹#›</a:t>
            </a:fld>
            <a:endParaRPr lang="en-US" altLang="en-US"/>
          </a:p>
        </p:txBody>
      </p:sp>
    </p:spTree>
    <p:extLst>
      <p:ext uri="{BB962C8B-B14F-4D97-AF65-F5344CB8AC3E}">
        <p14:creationId xmlns:p14="http://schemas.microsoft.com/office/powerpoint/2010/main" val="22967063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D3625DC8-6FE9-9354-4E2C-362685CFA236}"/>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9F576857-B489-8732-BD37-7D96F8DE3E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0244" name="Slide Number Placeholder 3">
            <a:extLst>
              <a:ext uri="{FF2B5EF4-FFF2-40B4-BE49-F238E27FC236}">
                <a16:creationId xmlns:a16="http://schemas.microsoft.com/office/drawing/2014/main" id="{B653B472-CA78-8D4B-A240-13BBBF1179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CF0173BE-3E5D-4C05-936E-98BE5B466F3A}" type="slidenum">
              <a:rPr lang="en-US" altLang="en-US" smtClean="0">
                <a:latin typeface="Arial Narrow" panose="020B0606020202030204" pitchFamily="34" charset="0"/>
              </a:rPr>
              <a:pPr/>
              <a:t>2</a:t>
            </a:fld>
            <a:endParaRPr lang="en-US" altLang="en-US">
              <a:latin typeface="Arial Narrow" panose="020B0606020202030204" pitchFamily="34" charset="0"/>
            </a:endParaRPr>
          </a:p>
        </p:txBody>
      </p:sp>
    </p:spTree>
    <p:extLst>
      <p:ext uri="{BB962C8B-B14F-4D97-AF65-F5344CB8AC3E}">
        <p14:creationId xmlns:p14="http://schemas.microsoft.com/office/powerpoint/2010/main" val="2264779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098B4CF4-C851-66E6-6A35-E677AC1E4870}"/>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B8F8E529-8392-3BDD-6C5A-AC341EB5CD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3252" name="Slide Number Placeholder 3">
            <a:extLst>
              <a:ext uri="{FF2B5EF4-FFF2-40B4-BE49-F238E27FC236}">
                <a16:creationId xmlns:a16="http://schemas.microsoft.com/office/drawing/2014/main" id="{8A987E15-B7A3-A34F-9BF8-1571E6F359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1579E074-88C1-448B-B99C-695C68823E6D}" type="slidenum">
              <a:rPr lang="en-US" altLang="en-US" smtClean="0">
                <a:latin typeface="Arial Narrow" panose="020B0606020202030204" pitchFamily="34" charset="0"/>
              </a:rPr>
              <a:pPr/>
              <a:t>40</a:t>
            </a:fld>
            <a:endParaRPr lang="en-US" altLang="en-US">
              <a:latin typeface="Arial Narrow" panose="020B0606020202030204" pitchFamily="34" charset="0"/>
            </a:endParaRPr>
          </a:p>
        </p:txBody>
      </p:sp>
    </p:spTree>
    <p:extLst>
      <p:ext uri="{BB962C8B-B14F-4D97-AF65-F5344CB8AC3E}">
        <p14:creationId xmlns:p14="http://schemas.microsoft.com/office/powerpoint/2010/main" val="3707052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23054F9-8ACD-696C-60AF-820AD85A9DA4}"/>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30344F46-528B-A2CE-C49B-B2CF9EA00C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7108" name="Slide Number Placeholder 3">
            <a:extLst>
              <a:ext uri="{FF2B5EF4-FFF2-40B4-BE49-F238E27FC236}">
                <a16:creationId xmlns:a16="http://schemas.microsoft.com/office/drawing/2014/main" id="{34A5A4DA-BB46-46D6-9FDB-382AB0BAAC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E0C6721B-4EE7-46E1-9B7B-039524897DA3}" type="slidenum">
              <a:rPr lang="en-US" altLang="en-US" smtClean="0">
                <a:latin typeface="Arial Narrow" panose="020B0606020202030204" pitchFamily="34" charset="0"/>
              </a:rPr>
              <a:pPr/>
              <a:t>41</a:t>
            </a:fld>
            <a:endParaRPr lang="en-US" altLang="en-US">
              <a:latin typeface="Arial Narrow" panose="020B0606020202030204" pitchFamily="34" charset="0"/>
            </a:endParaRPr>
          </a:p>
        </p:txBody>
      </p:sp>
    </p:spTree>
    <p:extLst>
      <p:ext uri="{BB962C8B-B14F-4D97-AF65-F5344CB8AC3E}">
        <p14:creationId xmlns:p14="http://schemas.microsoft.com/office/powerpoint/2010/main" val="3309356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B781CC76-C7C3-3D00-B473-61BFE93284C2}"/>
              </a:ext>
            </a:extLst>
          </p:cNvPr>
          <p:cNvSpPr>
            <a:spLocks noGrp="1" noRot="1" noChangeAspect="1" noChangeArrowheads="1" noTextEdit="1"/>
          </p:cNvSpPr>
          <p:nvPr>
            <p:ph type="sldImg"/>
          </p:nvPr>
        </p:nvSpPr>
        <p:spPr>
          <a:ln/>
        </p:spPr>
      </p:sp>
      <p:sp>
        <p:nvSpPr>
          <p:cNvPr id="63491" name="Notes Placeholder 2">
            <a:extLst>
              <a:ext uri="{FF2B5EF4-FFF2-40B4-BE49-F238E27FC236}">
                <a16:creationId xmlns:a16="http://schemas.microsoft.com/office/drawing/2014/main" id="{32338347-9300-05D3-C65D-7008DA15606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3492" name="Slide Number Placeholder 3">
            <a:extLst>
              <a:ext uri="{FF2B5EF4-FFF2-40B4-BE49-F238E27FC236}">
                <a16:creationId xmlns:a16="http://schemas.microsoft.com/office/drawing/2014/main" id="{27844038-1146-C22D-F7E2-450119ABE9A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4C51495-EC94-4645-82BE-6021028E132A}" type="slidenum">
              <a:rPr lang="en-US" altLang="en-US" smtClean="0">
                <a:latin typeface="Arial Narrow" panose="020B0606020202030204" pitchFamily="34" charset="0"/>
              </a:rPr>
              <a:pPr>
                <a:spcBef>
                  <a:spcPct val="0"/>
                </a:spcBef>
              </a:pPr>
              <a:t>42</a:t>
            </a:fld>
            <a:endParaRPr lang="en-US" altLang="en-US">
              <a:latin typeface="Arial Narrow" panose="020B0606020202030204" pitchFamily="34" charset="0"/>
            </a:endParaRPr>
          </a:p>
        </p:txBody>
      </p:sp>
    </p:spTree>
    <p:extLst>
      <p:ext uri="{BB962C8B-B14F-4D97-AF65-F5344CB8AC3E}">
        <p14:creationId xmlns:p14="http://schemas.microsoft.com/office/powerpoint/2010/main" val="2659143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26B5F-3043-582E-7A0F-0B9FB31CCCA9}"/>
            </a:ext>
          </a:extLst>
        </p:cNvPr>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7B68837A-1C88-0C5A-6AD0-5CB63BAB2307}"/>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4588EC11-F947-FAE3-E08B-26B3F39780B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7588" name="Slide Number Placeholder 3">
            <a:extLst>
              <a:ext uri="{FF2B5EF4-FFF2-40B4-BE49-F238E27FC236}">
                <a16:creationId xmlns:a16="http://schemas.microsoft.com/office/drawing/2014/main" id="{9FAC8FE6-5AEC-CAA7-F940-5DCCB64AB0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5DFA69-B319-4899-A92A-486ABB26509A}" type="slidenum">
              <a:rPr lang="en-US" altLang="en-US" smtClean="0">
                <a:latin typeface="Arial Narrow" panose="020B0606020202030204" pitchFamily="34" charset="0"/>
              </a:rPr>
              <a:pPr>
                <a:spcBef>
                  <a:spcPct val="0"/>
                </a:spcBef>
              </a:pPr>
              <a:t>43</a:t>
            </a:fld>
            <a:endParaRPr lang="en-US" altLang="en-US">
              <a:latin typeface="Arial Narrow" panose="020B0606020202030204" pitchFamily="34" charset="0"/>
            </a:endParaRPr>
          </a:p>
        </p:txBody>
      </p:sp>
    </p:spTree>
    <p:extLst>
      <p:ext uri="{BB962C8B-B14F-4D97-AF65-F5344CB8AC3E}">
        <p14:creationId xmlns:p14="http://schemas.microsoft.com/office/powerpoint/2010/main" val="3869751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5216D-EFB1-F8B6-8E62-CDAAE5C89E65}"/>
            </a:ext>
          </a:extLst>
        </p:cNvPr>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C618C9C3-D961-ED7F-C308-F4B43B2BB7D7}"/>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FD60E52A-1512-FB48-0AEC-CC64D45E31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7588" name="Slide Number Placeholder 3">
            <a:extLst>
              <a:ext uri="{FF2B5EF4-FFF2-40B4-BE49-F238E27FC236}">
                <a16:creationId xmlns:a16="http://schemas.microsoft.com/office/drawing/2014/main" id="{3FE4E19C-1CF0-31A7-8B08-DBF4D9F83A7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5DFA69-B319-4899-A92A-486ABB26509A}" type="slidenum">
              <a:rPr lang="en-US" altLang="en-US" smtClean="0">
                <a:latin typeface="Arial Narrow" panose="020B0606020202030204" pitchFamily="34" charset="0"/>
              </a:rPr>
              <a:pPr>
                <a:spcBef>
                  <a:spcPct val="0"/>
                </a:spcBef>
              </a:pPr>
              <a:t>44</a:t>
            </a:fld>
            <a:endParaRPr lang="en-US" altLang="en-US">
              <a:latin typeface="Arial Narrow" panose="020B0606020202030204" pitchFamily="34" charset="0"/>
            </a:endParaRPr>
          </a:p>
        </p:txBody>
      </p:sp>
    </p:spTree>
    <p:extLst>
      <p:ext uri="{BB962C8B-B14F-4D97-AF65-F5344CB8AC3E}">
        <p14:creationId xmlns:p14="http://schemas.microsoft.com/office/powerpoint/2010/main" val="733561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4B8B1-FF3B-EFA8-4146-64A010486214}"/>
            </a:ext>
          </a:extLst>
        </p:cNvPr>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92BEAC18-67F6-C4A4-84D3-63E6F446FF43}"/>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CA4332D8-B6B4-3E51-D588-BE56B9E693E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7588" name="Slide Number Placeholder 3">
            <a:extLst>
              <a:ext uri="{FF2B5EF4-FFF2-40B4-BE49-F238E27FC236}">
                <a16:creationId xmlns:a16="http://schemas.microsoft.com/office/drawing/2014/main" id="{2DB2C33B-EF91-C7FA-B656-B2E47DE787C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5DFA69-B319-4899-A92A-486ABB26509A}" type="slidenum">
              <a:rPr lang="en-US" altLang="en-US" smtClean="0">
                <a:latin typeface="Arial Narrow" panose="020B0606020202030204" pitchFamily="34" charset="0"/>
              </a:rPr>
              <a:pPr>
                <a:spcBef>
                  <a:spcPct val="0"/>
                </a:spcBef>
              </a:pPr>
              <a:t>45</a:t>
            </a:fld>
            <a:endParaRPr lang="en-US" altLang="en-US">
              <a:latin typeface="Arial Narrow" panose="020B0606020202030204" pitchFamily="34" charset="0"/>
            </a:endParaRPr>
          </a:p>
        </p:txBody>
      </p:sp>
    </p:spTree>
    <p:extLst>
      <p:ext uri="{BB962C8B-B14F-4D97-AF65-F5344CB8AC3E}">
        <p14:creationId xmlns:p14="http://schemas.microsoft.com/office/powerpoint/2010/main" val="3146994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9EFAE-EF04-18C9-5FC2-C4BB7EEEFF33}"/>
            </a:ext>
          </a:extLst>
        </p:cNvPr>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1487E130-B925-A016-17A9-33188FF0CC4C}"/>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8A23D5A4-F0FE-5EF5-B9BD-98B9F90EDB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7588" name="Slide Number Placeholder 3">
            <a:extLst>
              <a:ext uri="{FF2B5EF4-FFF2-40B4-BE49-F238E27FC236}">
                <a16:creationId xmlns:a16="http://schemas.microsoft.com/office/drawing/2014/main" id="{918F562E-FB8A-2EA7-870F-C989B115C2A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5DFA69-B319-4899-A92A-486ABB26509A}" type="slidenum">
              <a:rPr lang="en-US" altLang="en-US" smtClean="0">
                <a:latin typeface="Arial Narrow" panose="020B0606020202030204" pitchFamily="34" charset="0"/>
              </a:rPr>
              <a:pPr>
                <a:spcBef>
                  <a:spcPct val="0"/>
                </a:spcBef>
              </a:pPr>
              <a:t>46</a:t>
            </a:fld>
            <a:endParaRPr lang="en-US" altLang="en-US">
              <a:latin typeface="Arial Narrow" panose="020B0606020202030204" pitchFamily="34" charset="0"/>
            </a:endParaRPr>
          </a:p>
        </p:txBody>
      </p:sp>
    </p:spTree>
    <p:extLst>
      <p:ext uri="{BB962C8B-B14F-4D97-AF65-F5344CB8AC3E}">
        <p14:creationId xmlns:p14="http://schemas.microsoft.com/office/powerpoint/2010/main" val="400445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E054A43C-5382-3023-EBFC-79F0B26B9F55}"/>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367891EA-EFFC-13D5-4F52-DEC5F80104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9636" name="Slide Number Placeholder 3">
            <a:extLst>
              <a:ext uri="{FF2B5EF4-FFF2-40B4-BE49-F238E27FC236}">
                <a16:creationId xmlns:a16="http://schemas.microsoft.com/office/drawing/2014/main" id="{65F34A9C-FAD0-2B06-76C6-678D67AB5BE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4F714EB-E4BC-4CB4-88F5-A646B9862C6F}" type="slidenum">
              <a:rPr lang="en-US" altLang="en-US" smtClean="0">
                <a:latin typeface="Arial Narrow" panose="020B0606020202030204" pitchFamily="34" charset="0"/>
              </a:rPr>
              <a:pPr>
                <a:spcBef>
                  <a:spcPct val="0"/>
                </a:spcBef>
              </a:pPr>
              <a:t>47</a:t>
            </a:fld>
            <a:endParaRPr lang="en-US" altLang="en-US">
              <a:latin typeface="Arial Narrow" panose="020B0606020202030204" pitchFamily="34" charset="0"/>
            </a:endParaRPr>
          </a:p>
        </p:txBody>
      </p:sp>
    </p:spTree>
    <p:extLst>
      <p:ext uri="{BB962C8B-B14F-4D97-AF65-F5344CB8AC3E}">
        <p14:creationId xmlns:p14="http://schemas.microsoft.com/office/powerpoint/2010/main" val="3835161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B6B821EA-6CE3-2A7F-09A6-81AD8770A668}"/>
              </a:ext>
            </a:extLst>
          </p:cNvPr>
          <p:cNvSpPr>
            <a:spLocks noGrp="1" noRot="1" noChangeAspect="1" noChangeArrowheads="1" noTextEdit="1"/>
          </p:cNvSpPr>
          <p:nvPr>
            <p:ph type="sldImg"/>
          </p:nvPr>
        </p:nvSpPr>
        <p:spPr>
          <a:ln/>
        </p:spPr>
      </p:sp>
      <p:sp>
        <p:nvSpPr>
          <p:cNvPr id="71683" name="Notes Placeholder 2">
            <a:extLst>
              <a:ext uri="{FF2B5EF4-FFF2-40B4-BE49-F238E27FC236}">
                <a16:creationId xmlns:a16="http://schemas.microsoft.com/office/drawing/2014/main" id="{B90C3077-6143-C8C5-BD41-CBCF732448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1684" name="Slide Number Placeholder 3">
            <a:extLst>
              <a:ext uri="{FF2B5EF4-FFF2-40B4-BE49-F238E27FC236}">
                <a16:creationId xmlns:a16="http://schemas.microsoft.com/office/drawing/2014/main" id="{44AFD1FF-A7EE-AF02-15AA-370A17D01B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036B041-D2F3-43BC-9DEE-7E372E3E4D33}" type="slidenum">
              <a:rPr lang="en-US" altLang="en-US" smtClean="0">
                <a:latin typeface="Arial Narrow" panose="020B0606020202030204" pitchFamily="34" charset="0"/>
              </a:rPr>
              <a:pPr>
                <a:spcBef>
                  <a:spcPct val="0"/>
                </a:spcBef>
              </a:pPr>
              <a:t>48</a:t>
            </a:fld>
            <a:endParaRPr lang="en-US" altLang="en-US">
              <a:latin typeface="Arial Narrow" panose="020B0606020202030204" pitchFamily="34" charset="0"/>
            </a:endParaRPr>
          </a:p>
        </p:txBody>
      </p:sp>
    </p:spTree>
    <p:extLst>
      <p:ext uri="{BB962C8B-B14F-4D97-AF65-F5344CB8AC3E}">
        <p14:creationId xmlns:p14="http://schemas.microsoft.com/office/powerpoint/2010/main" val="3621338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B6B821EA-6CE3-2A7F-09A6-81AD8770A668}"/>
              </a:ext>
            </a:extLst>
          </p:cNvPr>
          <p:cNvSpPr>
            <a:spLocks noGrp="1" noRot="1" noChangeAspect="1" noChangeArrowheads="1" noTextEdit="1"/>
          </p:cNvSpPr>
          <p:nvPr>
            <p:ph type="sldImg"/>
          </p:nvPr>
        </p:nvSpPr>
        <p:spPr>
          <a:ln/>
        </p:spPr>
      </p:sp>
      <p:sp>
        <p:nvSpPr>
          <p:cNvPr id="71683" name="Notes Placeholder 2">
            <a:extLst>
              <a:ext uri="{FF2B5EF4-FFF2-40B4-BE49-F238E27FC236}">
                <a16:creationId xmlns:a16="http://schemas.microsoft.com/office/drawing/2014/main" id="{B90C3077-6143-C8C5-BD41-CBCF732448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1684" name="Slide Number Placeholder 3">
            <a:extLst>
              <a:ext uri="{FF2B5EF4-FFF2-40B4-BE49-F238E27FC236}">
                <a16:creationId xmlns:a16="http://schemas.microsoft.com/office/drawing/2014/main" id="{44AFD1FF-A7EE-AF02-15AA-370A17D01B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036B041-D2F3-43BC-9DEE-7E372E3E4D33}" type="slidenum">
              <a:rPr lang="en-US" altLang="en-US" smtClean="0">
                <a:latin typeface="Arial Narrow" panose="020B0606020202030204" pitchFamily="34" charset="0"/>
              </a:rPr>
              <a:pPr>
                <a:spcBef>
                  <a:spcPct val="0"/>
                </a:spcBef>
              </a:pPr>
              <a:t>49</a:t>
            </a:fld>
            <a:endParaRPr lang="en-US" altLang="en-US">
              <a:latin typeface="Arial Narrow" panose="020B0606020202030204" pitchFamily="34" charset="0"/>
            </a:endParaRPr>
          </a:p>
        </p:txBody>
      </p:sp>
    </p:spTree>
    <p:extLst>
      <p:ext uri="{BB962C8B-B14F-4D97-AF65-F5344CB8AC3E}">
        <p14:creationId xmlns:p14="http://schemas.microsoft.com/office/powerpoint/2010/main" val="85854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E33DC154-3EC2-E91B-1E1C-D1CB37F69A8D}"/>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9EF765EF-9D99-1B99-6522-36FAE6E2A6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0484" name="Slide Number Placeholder 3">
            <a:extLst>
              <a:ext uri="{FF2B5EF4-FFF2-40B4-BE49-F238E27FC236}">
                <a16:creationId xmlns:a16="http://schemas.microsoft.com/office/drawing/2014/main" id="{721B86F9-0060-8C96-BA59-EADE14DCE1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CB169F2F-FC0F-4066-A310-04CDC1F7B78D}" type="slidenum">
              <a:rPr lang="en-US" altLang="en-US" smtClean="0">
                <a:latin typeface="Arial Narrow" panose="020B0606020202030204" pitchFamily="34" charset="0"/>
              </a:rPr>
              <a:pPr/>
              <a:t>5</a:t>
            </a:fld>
            <a:endParaRPr lang="en-US" altLang="en-US">
              <a:latin typeface="Arial Narrow" panose="020B0606020202030204" pitchFamily="34" charset="0"/>
            </a:endParaRPr>
          </a:p>
        </p:txBody>
      </p:sp>
    </p:spTree>
    <p:extLst>
      <p:ext uri="{BB962C8B-B14F-4D97-AF65-F5344CB8AC3E}">
        <p14:creationId xmlns:p14="http://schemas.microsoft.com/office/powerpoint/2010/main" val="8663889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D5AC68DA-DF89-BF1F-A695-92DC123BB769}"/>
              </a:ext>
            </a:extLst>
          </p:cNvPr>
          <p:cNvSpPr>
            <a:spLocks noGrp="1" noRot="1" noChangeAspect="1" noChangeArrowheads="1" noTextEdit="1"/>
          </p:cNvSpPr>
          <p:nvPr>
            <p:ph type="sldImg"/>
          </p:nvPr>
        </p:nvSpPr>
        <p:spPr>
          <a:ln/>
        </p:spPr>
      </p:sp>
      <p:sp>
        <p:nvSpPr>
          <p:cNvPr id="73731" name="Notes Placeholder 2">
            <a:extLst>
              <a:ext uri="{FF2B5EF4-FFF2-40B4-BE49-F238E27FC236}">
                <a16:creationId xmlns:a16="http://schemas.microsoft.com/office/drawing/2014/main" id="{56BD754C-55C5-E80C-9A8E-8E17CA51CA3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3732" name="Slide Number Placeholder 3">
            <a:extLst>
              <a:ext uri="{FF2B5EF4-FFF2-40B4-BE49-F238E27FC236}">
                <a16:creationId xmlns:a16="http://schemas.microsoft.com/office/drawing/2014/main" id="{2C58978A-4FAC-DAD1-769E-DB819B12CA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7692B2B-608C-46F4-A7B5-908920600D1F}" type="slidenum">
              <a:rPr lang="en-US" altLang="en-US" smtClean="0">
                <a:latin typeface="Arial Narrow" panose="020B0606020202030204" pitchFamily="34" charset="0"/>
              </a:rPr>
              <a:pPr>
                <a:spcBef>
                  <a:spcPct val="0"/>
                </a:spcBef>
              </a:pPr>
              <a:t>50</a:t>
            </a:fld>
            <a:endParaRPr lang="en-US" altLang="en-US">
              <a:latin typeface="Arial Narrow" panose="020B0606020202030204" pitchFamily="34" charset="0"/>
            </a:endParaRPr>
          </a:p>
        </p:txBody>
      </p:sp>
    </p:spTree>
    <p:extLst>
      <p:ext uri="{BB962C8B-B14F-4D97-AF65-F5344CB8AC3E}">
        <p14:creationId xmlns:p14="http://schemas.microsoft.com/office/powerpoint/2010/main" val="1774423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1CDD4E2B-B9B3-7D60-3DE2-919952DAD4FA}"/>
              </a:ext>
            </a:extLst>
          </p:cNvPr>
          <p:cNvSpPr>
            <a:spLocks noGrp="1" noRot="1" noChangeAspect="1" noChangeArrowheads="1" noTextEdit="1"/>
          </p:cNvSpPr>
          <p:nvPr>
            <p:ph type="sldImg"/>
          </p:nvPr>
        </p:nvSpPr>
        <p:spPr>
          <a:ln/>
        </p:spPr>
      </p:sp>
      <p:sp>
        <p:nvSpPr>
          <p:cNvPr id="88067" name="Notes Placeholder 2">
            <a:extLst>
              <a:ext uri="{FF2B5EF4-FFF2-40B4-BE49-F238E27FC236}">
                <a16:creationId xmlns:a16="http://schemas.microsoft.com/office/drawing/2014/main" id="{556DD389-72F3-0101-275D-2685555444B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8068" name="Slide Number Placeholder 3">
            <a:extLst>
              <a:ext uri="{FF2B5EF4-FFF2-40B4-BE49-F238E27FC236}">
                <a16:creationId xmlns:a16="http://schemas.microsoft.com/office/drawing/2014/main" id="{64DE42CE-1303-A9CB-3DCA-9D1C4E39E7E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D2BD127-62C0-4FB1-B95C-ADC436A7DCC0}" type="slidenum">
              <a:rPr lang="en-US" altLang="en-US" smtClean="0">
                <a:latin typeface="Arial Narrow" panose="020B0606020202030204" pitchFamily="34" charset="0"/>
              </a:rPr>
              <a:pPr>
                <a:spcBef>
                  <a:spcPct val="0"/>
                </a:spcBef>
              </a:pPr>
              <a:t>56</a:t>
            </a:fld>
            <a:endParaRPr lang="en-US" altLang="en-US">
              <a:latin typeface="Arial Narrow" panose="020B0606020202030204" pitchFamily="34" charset="0"/>
            </a:endParaRPr>
          </a:p>
        </p:txBody>
      </p:sp>
    </p:spTree>
    <p:extLst>
      <p:ext uri="{BB962C8B-B14F-4D97-AF65-F5344CB8AC3E}">
        <p14:creationId xmlns:p14="http://schemas.microsoft.com/office/powerpoint/2010/main" val="2385911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4050243-5F5A-4D45-87E2-31ED5BC2B2B3}" type="slidenum">
              <a:rPr lang="en-US" altLang="en-US" smtClean="0"/>
              <a:pPr>
                <a:defRPr/>
              </a:pPr>
              <a:t>11</a:t>
            </a:fld>
            <a:endParaRPr lang="en-US" altLang="en-US"/>
          </a:p>
        </p:txBody>
      </p:sp>
    </p:spTree>
    <p:extLst>
      <p:ext uri="{BB962C8B-B14F-4D97-AF65-F5344CB8AC3E}">
        <p14:creationId xmlns:p14="http://schemas.microsoft.com/office/powerpoint/2010/main" val="3124517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E766B-54EE-36BC-BD71-671A7B20D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63315-6B34-6840-5AB7-0E5AECC27D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BE9A7-9C2D-C2F6-6D19-F162EDA3A6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CF235D-0166-F989-2E14-A862367FA1EB}"/>
              </a:ext>
            </a:extLst>
          </p:cNvPr>
          <p:cNvSpPr>
            <a:spLocks noGrp="1"/>
          </p:cNvSpPr>
          <p:nvPr>
            <p:ph type="sldNum" sz="quarter" idx="5"/>
          </p:nvPr>
        </p:nvSpPr>
        <p:spPr/>
        <p:txBody>
          <a:bodyPr/>
          <a:lstStyle/>
          <a:p>
            <a:pPr>
              <a:defRPr/>
            </a:pPr>
            <a:fld id="{04050243-5F5A-4D45-87E2-31ED5BC2B2B3}" type="slidenum">
              <a:rPr lang="en-US" altLang="en-US" smtClean="0"/>
              <a:pPr>
                <a:defRPr/>
              </a:pPr>
              <a:t>12</a:t>
            </a:fld>
            <a:endParaRPr lang="en-US" altLang="en-US"/>
          </a:p>
        </p:txBody>
      </p:sp>
    </p:spTree>
    <p:extLst>
      <p:ext uri="{BB962C8B-B14F-4D97-AF65-F5344CB8AC3E}">
        <p14:creationId xmlns:p14="http://schemas.microsoft.com/office/powerpoint/2010/main" val="80261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2EE24-FE18-8C7E-E8F6-2D77FFBC0D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2BA7FE-F173-3AD1-3648-C7A7638D7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0B229-0856-F071-C997-AE7269EE62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E66A02-900C-A362-8AC5-CFAFF61F407A}"/>
              </a:ext>
            </a:extLst>
          </p:cNvPr>
          <p:cNvSpPr>
            <a:spLocks noGrp="1"/>
          </p:cNvSpPr>
          <p:nvPr>
            <p:ph type="sldNum" sz="quarter" idx="5"/>
          </p:nvPr>
        </p:nvSpPr>
        <p:spPr/>
        <p:txBody>
          <a:bodyPr/>
          <a:lstStyle/>
          <a:p>
            <a:pPr>
              <a:defRPr/>
            </a:pPr>
            <a:fld id="{04050243-5F5A-4D45-87E2-31ED5BC2B2B3}" type="slidenum">
              <a:rPr lang="en-US" altLang="en-US" smtClean="0"/>
              <a:pPr>
                <a:defRPr/>
              </a:pPr>
              <a:t>13</a:t>
            </a:fld>
            <a:endParaRPr lang="en-US" altLang="en-US"/>
          </a:p>
        </p:txBody>
      </p:sp>
    </p:spTree>
    <p:extLst>
      <p:ext uri="{BB962C8B-B14F-4D97-AF65-F5344CB8AC3E}">
        <p14:creationId xmlns:p14="http://schemas.microsoft.com/office/powerpoint/2010/main" val="1355149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4050243-5F5A-4D45-87E2-31ED5BC2B2B3}" type="slidenum">
              <a:rPr lang="en-US" altLang="en-US" smtClean="0"/>
              <a:pPr>
                <a:defRPr/>
              </a:pPr>
              <a:t>14</a:t>
            </a:fld>
            <a:endParaRPr lang="en-US" altLang="en-US"/>
          </a:p>
        </p:txBody>
      </p:sp>
    </p:spTree>
    <p:extLst>
      <p:ext uri="{BB962C8B-B14F-4D97-AF65-F5344CB8AC3E}">
        <p14:creationId xmlns:p14="http://schemas.microsoft.com/office/powerpoint/2010/main" val="793178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23054F9-8ACD-696C-60AF-820AD85A9DA4}"/>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30344F46-528B-A2CE-C49B-B2CF9EA00C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7108" name="Slide Number Placeholder 3">
            <a:extLst>
              <a:ext uri="{FF2B5EF4-FFF2-40B4-BE49-F238E27FC236}">
                <a16:creationId xmlns:a16="http://schemas.microsoft.com/office/drawing/2014/main" id="{34A5A4DA-BB46-46D6-9FDB-382AB0BAAC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E0C6721B-4EE7-46E1-9B7B-039524897DA3}" type="slidenum">
              <a:rPr lang="en-US" altLang="en-US" smtClean="0">
                <a:latin typeface="Arial Narrow" panose="020B0606020202030204" pitchFamily="34" charset="0"/>
              </a:rPr>
              <a:pPr/>
              <a:t>37</a:t>
            </a:fld>
            <a:endParaRPr lang="en-US" altLang="en-US">
              <a:latin typeface="Arial Narrow" panose="020B0606020202030204" pitchFamily="34" charset="0"/>
            </a:endParaRPr>
          </a:p>
        </p:txBody>
      </p:sp>
    </p:spTree>
    <p:extLst>
      <p:ext uri="{BB962C8B-B14F-4D97-AF65-F5344CB8AC3E}">
        <p14:creationId xmlns:p14="http://schemas.microsoft.com/office/powerpoint/2010/main" val="3652354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098B4CF4-C851-66E6-6A35-E677AC1E4870}"/>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B8F8E529-8392-3BDD-6C5A-AC341EB5CD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3252" name="Slide Number Placeholder 3">
            <a:extLst>
              <a:ext uri="{FF2B5EF4-FFF2-40B4-BE49-F238E27FC236}">
                <a16:creationId xmlns:a16="http://schemas.microsoft.com/office/drawing/2014/main" id="{8A987E15-B7A3-A34F-9BF8-1571E6F359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1579E074-88C1-448B-B99C-695C68823E6D}" type="slidenum">
              <a:rPr lang="en-US" altLang="en-US" smtClean="0">
                <a:latin typeface="Arial Narrow" panose="020B0606020202030204" pitchFamily="34" charset="0"/>
              </a:rPr>
              <a:pPr/>
              <a:t>38</a:t>
            </a:fld>
            <a:endParaRPr lang="en-US" altLang="en-US">
              <a:latin typeface="Arial Narrow" panose="020B0606020202030204" pitchFamily="34" charset="0"/>
            </a:endParaRPr>
          </a:p>
        </p:txBody>
      </p:sp>
    </p:spTree>
    <p:extLst>
      <p:ext uri="{BB962C8B-B14F-4D97-AF65-F5344CB8AC3E}">
        <p14:creationId xmlns:p14="http://schemas.microsoft.com/office/powerpoint/2010/main" val="1553398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098B4CF4-C851-66E6-6A35-E677AC1E4870}"/>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B8F8E529-8392-3BDD-6C5A-AC341EB5CD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3252" name="Slide Number Placeholder 3">
            <a:extLst>
              <a:ext uri="{FF2B5EF4-FFF2-40B4-BE49-F238E27FC236}">
                <a16:creationId xmlns:a16="http://schemas.microsoft.com/office/drawing/2014/main" id="{8A987E15-B7A3-A34F-9BF8-1571E6F359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1579E074-88C1-448B-B99C-695C68823E6D}" type="slidenum">
              <a:rPr lang="en-US" altLang="en-US" smtClean="0">
                <a:latin typeface="Arial Narrow" panose="020B0606020202030204" pitchFamily="34" charset="0"/>
              </a:rPr>
              <a:pPr/>
              <a:t>39</a:t>
            </a:fld>
            <a:endParaRPr lang="en-US" altLang="en-US">
              <a:latin typeface="Arial Narrow" panose="020B0606020202030204" pitchFamily="34" charset="0"/>
            </a:endParaRPr>
          </a:p>
        </p:txBody>
      </p:sp>
    </p:spTree>
    <p:extLst>
      <p:ext uri="{BB962C8B-B14F-4D97-AF65-F5344CB8AC3E}">
        <p14:creationId xmlns:p14="http://schemas.microsoft.com/office/powerpoint/2010/main" val="2494872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ounded Rectangle 9">
            <a:extLst>
              <a:ext uri="{FF2B5EF4-FFF2-40B4-BE49-F238E27FC236}">
                <a16:creationId xmlns:a16="http://schemas.microsoft.com/office/drawing/2014/main" id="{AF79075B-B2F9-8DD0-E97C-B2B946970314}"/>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Rounded Rectangle 10">
            <a:extLst>
              <a:ext uri="{FF2B5EF4-FFF2-40B4-BE49-F238E27FC236}">
                <a16:creationId xmlns:a16="http://schemas.microsoft.com/office/drawing/2014/main" id="{1BEE4B12-668A-83DC-A7BB-356DEB982E85}"/>
              </a:ext>
            </a:extLst>
          </p:cNvPr>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en-US"/>
              <a:t>Click to edit Master title style</a:t>
            </a:r>
          </a:p>
        </p:txBody>
      </p:sp>
      <p:sp>
        <p:nvSpPr>
          <p:cNvPr id="20" name="Subtitle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4" name="Date Placeholder 18">
            <a:extLst>
              <a:ext uri="{FF2B5EF4-FFF2-40B4-BE49-F238E27FC236}">
                <a16:creationId xmlns:a16="http://schemas.microsoft.com/office/drawing/2014/main" id="{A5989A96-4384-7BA5-E512-FCD116B14EDE}"/>
              </a:ext>
            </a:extLst>
          </p:cNvPr>
          <p:cNvSpPr>
            <a:spLocks noGrp="1"/>
          </p:cNvSpPr>
          <p:nvPr>
            <p:ph type="dt" sz="half" idx="10"/>
          </p:nvPr>
        </p:nvSpPr>
        <p:spPr/>
        <p:txBody>
          <a:bodyPr/>
          <a:lstStyle>
            <a:lvl1pPr>
              <a:defRPr/>
            </a:lvl1pPr>
            <a:extLst/>
          </a:lstStyle>
          <a:p>
            <a:pPr>
              <a:defRPr/>
            </a:pPr>
            <a:endParaRPr lang="en-US" altLang="en-US"/>
          </a:p>
        </p:txBody>
      </p:sp>
      <p:sp>
        <p:nvSpPr>
          <p:cNvPr id="6" name="Footer Placeholder 7">
            <a:extLst>
              <a:ext uri="{FF2B5EF4-FFF2-40B4-BE49-F238E27FC236}">
                <a16:creationId xmlns:a16="http://schemas.microsoft.com/office/drawing/2014/main" id="{D72EBCC3-9601-F5D1-6BF2-FB8C5C5D4AEF}"/>
              </a:ext>
            </a:extLst>
          </p:cNvPr>
          <p:cNvSpPr>
            <a:spLocks noGrp="1"/>
          </p:cNvSpPr>
          <p:nvPr>
            <p:ph type="ftr" sz="quarter" idx="11"/>
          </p:nvPr>
        </p:nvSpPr>
        <p:spPr/>
        <p:txBody>
          <a:bodyPr/>
          <a:lstStyle>
            <a:lvl1pPr>
              <a:defRPr/>
            </a:lvl1pPr>
            <a:extLst/>
          </a:lstStyle>
          <a:p>
            <a:pPr>
              <a:defRPr/>
            </a:pPr>
            <a:endParaRPr lang="en-US" altLang="en-US"/>
          </a:p>
        </p:txBody>
      </p:sp>
      <p:sp>
        <p:nvSpPr>
          <p:cNvPr id="7" name="Slide Number Placeholder 10">
            <a:extLst>
              <a:ext uri="{FF2B5EF4-FFF2-40B4-BE49-F238E27FC236}">
                <a16:creationId xmlns:a16="http://schemas.microsoft.com/office/drawing/2014/main" id="{2EA78475-82B1-0B6F-755B-E02F1026BFDF}"/>
              </a:ext>
            </a:extLst>
          </p:cNvPr>
          <p:cNvSpPr>
            <a:spLocks noGrp="1"/>
          </p:cNvSpPr>
          <p:nvPr>
            <p:ph type="sldNum" sz="quarter" idx="12"/>
          </p:nvPr>
        </p:nvSpPr>
        <p:spPr/>
        <p:txBody>
          <a:bodyPr/>
          <a:lstStyle>
            <a:lvl1pPr>
              <a:defRPr/>
            </a:lvl1pPr>
          </a:lstStyle>
          <a:p>
            <a:pPr>
              <a:defRPr/>
            </a:pPr>
            <a:fld id="{67CD2F8D-90F7-4BB6-868D-C96DD3CD97A1}" type="slidenum">
              <a:rPr lang="en-US" altLang="en-US"/>
              <a:pPr>
                <a:defRPr/>
              </a:pPr>
              <a:t>‹#›</a:t>
            </a:fld>
            <a:endParaRPr lang="en-US" altLang="en-US"/>
          </a:p>
        </p:txBody>
      </p:sp>
    </p:spTree>
    <p:extLst>
      <p:ext uri="{BB962C8B-B14F-4D97-AF65-F5344CB8AC3E}">
        <p14:creationId xmlns:p14="http://schemas.microsoft.com/office/powerpoint/2010/main" val="1167030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a:extLst>
              <a:ext uri="{FF2B5EF4-FFF2-40B4-BE49-F238E27FC236}">
                <a16:creationId xmlns:a16="http://schemas.microsoft.com/office/drawing/2014/main" id="{88FECAC0-D106-8E05-818F-96337FCB6947}"/>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17">
            <a:extLst>
              <a:ext uri="{FF2B5EF4-FFF2-40B4-BE49-F238E27FC236}">
                <a16:creationId xmlns:a16="http://schemas.microsoft.com/office/drawing/2014/main" id="{82C30A94-76E9-7469-994A-CC4C58D810F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4">
            <a:extLst>
              <a:ext uri="{FF2B5EF4-FFF2-40B4-BE49-F238E27FC236}">
                <a16:creationId xmlns:a16="http://schemas.microsoft.com/office/drawing/2014/main" id="{532DFDEA-1E4C-3396-4F64-2A55425A3431}"/>
              </a:ext>
            </a:extLst>
          </p:cNvPr>
          <p:cNvSpPr>
            <a:spLocks noGrp="1"/>
          </p:cNvSpPr>
          <p:nvPr>
            <p:ph type="sldNum" sz="quarter" idx="12"/>
          </p:nvPr>
        </p:nvSpPr>
        <p:spPr/>
        <p:txBody>
          <a:bodyPr/>
          <a:lstStyle>
            <a:lvl1pPr>
              <a:defRPr/>
            </a:lvl1pPr>
          </a:lstStyle>
          <a:p>
            <a:pPr>
              <a:defRPr/>
            </a:pPr>
            <a:fld id="{16493E8E-D6E5-451D-859C-99065A58C3DD}" type="slidenum">
              <a:rPr lang="en-US" altLang="en-US"/>
              <a:pPr>
                <a:defRPr/>
              </a:pPr>
              <a:t>‹#›</a:t>
            </a:fld>
            <a:endParaRPr lang="en-US" altLang="en-US"/>
          </a:p>
        </p:txBody>
      </p:sp>
    </p:spTree>
    <p:extLst>
      <p:ext uri="{BB962C8B-B14F-4D97-AF65-F5344CB8AC3E}">
        <p14:creationId xmlns:p14="http://schemas.microsoft.com/office/powerpoint/2010/main" val="4121922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a:extLst>
              <a:ext uri="{FF2B5EF4-FFF2-40B4-BE49-F238E27FC236}">
                <a16:creationId xmlns:a16="http://schemas.microsoft.com/office/drawing/2014/main" id="{A8EC4068-F2B8-06F2-C780-1FD9DF5E8EFB}"/>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17">
            <a:extLst>
              <a:ext uri="{FF2B5EF4-FFF2-40B4-BE49-F238E27FC236}">
                <a16:creationId xmlns:a16="http://schemas.microsoft.com/office/drawing/2014/main" id="{5F091FB0-3E11-1DC0-70C7-54E31C999DC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4">
            <a:extLst>
              <a:ext uri="{FF2B5EF4-FFF2-40B4-BE49-F238E27FC236}">
                <a16:creationId xmlns:a16="http://schemas.microsoft.com/office/drawing/2014/main" id="{815A9A4C-3A26-B89B-DB1C-681E954E9862}"/>
              </a:ext>
            </a:extLst>
          </p:cNvPr>
          <p:cNvSpPr>
            <a:spLocks noGrp="1"/>
          </p:cNvSpPr>
          <p:nvPr>
            <p:ph type="sldNum" sz="quarter" idx="12"/>
          </p:nvPr>
        </p:nvSpPr>
        <p:spPr/>
        <p:txBody>
          <a:bodyPr/>
          <a:lstStyle>
            <a:lvl1pPr>
              <a:defRPr/>
            </a:lvl1pPr>
          </a:lstStyle>
          <a:p>
            <a:pPr>
              <a:defRPr/>
            </a:pPr>
            <a:fld id="{15FBDE54-B496-4263-A254-6DDE0C8CE196}" type="slidenum">
              <a:rPr lang="en-US" altLang="en-US"/>
              <a:pPr>
                <a:defRPr/>
              </a:pPr>
              <a:t>‹#›</a:t>
            </a:fld>
            <a:endParaRPr lang="en-US" altLang="en-US"/>
          </a:p>
        </p:txBody>
      </p:sp>
    </p:spTree>
    <p:extLst>
      <p:ext uri="{BB962C8B-B14F-4D97-AF65-F5344CB8AC3E}">
        <p14:creationId xmlns:p14="http://schemas.microsoft.com/office/powerpoint/2010/main" val="538213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a:extLst>
              <a:ext uri="{FF2B5EF4-FFF2-40B4-BE49-F238E27FC236}">
                <a16:creationId xmlns:a16="http://schemas.microsoft.com/office/drawing/2014/main" id="{38ED2FF0-C019-CE68-1FF5-C3A63CFAD60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17">
            <a:extLst>
              <a:ext uri="{FF2B5EF4-FFF2-40B4-BE49-F238E27FC236}">
                <a16:creationId xmlns:a16="http://schemas.microsoft.com/office/drawing/2014/main" id="{D7DC5671-FDB2-1F85-BD53-BDDD7BB4857F}"/>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4">
            <a:extLst>
              <a:ext uri="{FF2B5EF4-FFF2-40B4-BE49-F238E27FC236}">
                <a16:creationId xmlns:a16="http://schemas.microsoft.com/office/drawing/2014/main" id="{44DE3701-5B65-F382-6DCE-62713D18C563}"/>
              </a:ext>
            </a:extLst>
          </p:cNvPr>
          <p:cNvSpPr>
            <a:spLocks noGrp="1"/>
          </p:cNvSpPr>
          <p:nvPr>
            <p:ph type="sldNum" sz="quarter" idx="12"/>
          </p:nvPr>
        </p:nvSpPr>
        <p:spPr/>
        <p:txBody>
          <a:bodyPr/>
          <a:lstStyle>
            <a:lvl1pPr>
              <a:defRPr/>
            </a:lvl1pPr>
          </a:lstStyle>
          <a:p>
            <a:pPr>
              <a:defRPr/>
            </a:pPr>
            <a:fld id="{08A4C3DA-C15D-4A16-A435-AF5A9BD10C02}" type="slidenum">
              <a:rPr lang="en-US" altLang="en-US"/>
              <a:pPr>
                <a:defRPr/>
              </a:pPr>
              <a:t>‹#›</a:t>
            </a:fld>
            <a:endParaRPr lang="en-US" altLang="en-US"/>
          </a:p>
        </p:txBody>
      </p:sp>
    </p:spTree>
    <p:extLst>
      <p:ext uri="{BB962C8B-B14F-4D97-AF65-F5344CB8AC3E}">
        <p14:creationId xmlns:p14="http://schemas.microsoft.com/office/powerpoint/2010/main" val="2639043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9">
            <a:extLst>
              <a:ext uri="{FF2B5EF4-FFF2-40B4-BE49-F238E27FC236}">
                <a16:creationId xmlns:a16="http://schemas.microsoft.com/office/drawing/2014/main" id="{2CB29C92-1557-D726-B35F-E46D47C8AA1E}"/>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ounded Rectangle 10">
            <a:extLst>
              <a:ext uri="{FF2B5EF4-FFF2-40B4-BE49-F238E27FC236}">
                <a16:creationId xmlns:a16="http://schemas.microsoft.com/office/drawing/2014/main" id="{990B0C3E-9F70-D822-93FA-639C7A3D73B0}"/>
              </a:ext>
            </a:extLst>
          </p:cNvPr>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365C19A2-044E-7C53-6107-889AE65C38EF}"/>
              </a:ext>
            </a:extLst>
          </p:cNvPr>
          <p:cNvSpPr>
            <a:spLocks noGrp="1"/>
          </p:cNvSpPr>
          <p:nvPr>
            <p:ph type="dt" sz="half" idx="10"/>
          </p:nvPr>
        </p:nvSpPr>
        <p:spPr/>
        <p:txBody>
          <a:bodyPr/>
          <a:lstStyle>
            <a:lvl1pPr>
              <a:defRPr/>
            </a:lvl1pPr>
            <a:extLst/>
          </a:lstStyle>
          <a:p>
            <a:pPr>
              <a:defRPr/>
            </a:pPr>
            <a:endParaRPr lang="en-US" altLang="en-US"/>
          </a:p>
        </p:txBody>
      </p:sp>
      <p:sp>
        <p:nvSpPr>
          <p:cNvPr id="7" name="Footer Placeholder 4">
            <a:extLst>
              <a:ext uri="{FF2B5EF4-FFF2-40B4-BE49-F238E27FC236}">
                <a16:creationId xmlns:a16="http://schemas.microsoft.com/office/drawing/2014/main" id="{E89A180D-3632-D0C7-06F2-2FA84DADB915}"/>
              </a:ext>
            </a:extLst>
          </p:cNvPr>
          <p:cNvSpPr>
            <a:spLocks noGrp="1"/>
          </p:cNvSpPr>
          <p:nvPr>
            <p:ph type="ftr" sz="quarter" idx="11"/>
          </p:nvPr>
        </p:nvSpPr>
        <p:spPr/>
        <p:txBody>
          <a:bodyPr/>
          <a:lstStyle>
            <a:lvl1pPr>
              <a:defRPr/>
            </a:lvl1pPr>
            <a:extLst/>
          </a:lstStyle>
          <a:p>
            <a:pPr>
              <a:defRPr/>
            </a:pPr>
            <a:endParaRPr lang="en-US" altLang="en-US"/>
          </a:p>
        </p:txBody>
      </p:sp>
      <p:sp>
        <p:nvSpPr>
          <p:cNvPr id="8" name="Slide Number Placeholder 5">
            <a:extLst>
              <a:ext uri="{FF2B5EF4-FFF2-40B4-BE49-F238E27FC236}">
                <a16:creationId xmlns:a16="http://schemas.microsoft.com/office/drawing/2014/main" id="{9E48305D-34B4-6870-2D2F-49604D5D9ED4}"/>
              </a:ext>
            </a:extLst>
          </p:cNvPr>
          <p:cNvSpPr>
            <a:spLocks noGrp="1"/>
          </p:cNvSpPr>
          <p:nvPr>
            <p:ph type="sldNum" sz="quarter" idx="12"/>
          </p:nvPr>
        </p:nvSpPr>
        <p:spPr/>
        <p:txBody>
          <a:bodyPr/>
          <a:lstStyle>
            <a:lvl1pPr>
              <a:defRPr/>
            </a:lvl1pPr>
          </a:lstStyle>
          <a:p>
            <a:pPr>
              <a:defRPr/>
            </a:pPr>
            <a:fld id="{718D2E8F-C50B-4A29-AECC-475AECD79A59}" type="slidenum">
              <a:rPr lang="en-US" altLang="en-US"/>
              <a:pPr>
                <a:defRPr/>
              </a:pPr>
              <a:t>‹#›</a:t>
            </a:fld>
            <a:endParaRPr lang="en-US" altLang="en-US"/>
          </a:p>
        </p:txBody>
      </p:sp>
    </p:spTree>
    <p:extLst>
      <p:ext uri="{BB962C8B-B14F-4D97-AF65-F5344CB8AC3E}">
        <p14:creationId xmlns:p14="http://schemas.microsoft.com/office/powerpoint/2010/main" val="2319433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4">
            <a:extLst>
              <a:ext uri="{FF2B5EF4-FFF2-40B4-BE49-F238E27FC236}">
                <a16:creationId xmlns:a16="http://schemas.microsoft.com/office/drawing/2014/main" id="{413FC77A-18D8-88B2-0A61-DFFF0E797698}"/>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17">
            <a:extLst>
              <a:ext uri="{FF2B5EF4-FFF2-40B4-BE49-F238E27FC236}">
                <a16:creationId xmlns:a16="http://schemas.microsoft.com/office/drawing/2014/main" id="{B252EAEB-9539-B0D1-9528-BAE6D2511988}"/>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4">
            <a:extLst>
              <a:ext uri="{FF2B5EF4-FFF2-40B4-BE49-F238E27FC236}">
                <a16:creationId xmlns:a16="http://schemas.microsoft.com/office/drawing/2014/main" id="{34E54F70-D88E-3DF4-419F-57594C275A89}"/>
              </a:ext>
            </a:extLst>
          </p:cNvPr>
          <p:cNvSpPr>
            <a:spLocks noGrp="1"/>
          </p:cNvSpPr>
          <p:nvPr>
            <p:ph type="sldNum" sz="quarter" idx="12"/>
          </p:nvPr>
        </p:nvSpPr>
        <p:spPr/>
        <p:txBody>
          <a:bodyPr/>
          <a:lstStyle>
            <a:lvl1pPr>
              <a:defRPr/>
            </a:lvl1pPr>
          </a:lstStyle>
          <a:p>
            <a:pPr>
              <a:defRPr/>
            </a:pPr>
            <a:fld id="{C129C805-2CC3-4316-8AA7-8660A39EBDD0}" type="slidenum">
              <a:rPr lang="en-US" altLang="en-US"/>
              <a:pPr>
                <a:defRPr/>
              </a:pPr>
              <a:t>‹#›</a:t>
            </a:fld>
            <a:endParaRPr lang="en-US" altLang="en-US"/>
          </a:p>
        </p:txBody>
      </p:sp>
    </p:spTree>
    <p:extLst>
      <p:ext uri="{BB962C8B-B14F-4D97-AF65-F5344CB8AC3E}">
        <p14:creationId xmlns:p14="http://schemas.microsoft.com/office/powerpoint/2010/main" val="1058955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lvl1pPr>
              <a:defRPr b="1"/>
            </a:lvl1pPr>
            <a:extLst/>
          </a:lstStyle>
          <a:p>
            <a:r>
              <a:rPr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4">
            <a:extLst>
              <a:ext uri="{FF2B5EF4-FFF2-40B4-BE49-F238E27FC236}">
                <a16:creationId xmlns:a16="http://schemas.microsoft.com/office/drawing/2014/main" id="{76A7ECB7-0540-EB46-78A5-7AC122248CE9}"/>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17">
            <a:extLst>
              <a:ext uri="{FF2B5EF4-FFF2-40B4-BE49-F238E27FC236}">
                <a16:creationId xmlns:a16="http://schemas.microsoft.com/office/drawing/2014/main" id="{EE1E3F8C-FA0A-C4DF-942A-A09151ABF547}"/>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4">
            <a:extLst>
              <a:ext uri="{FF2B5EF4-FFF2-40B4-BE49-F238E27FC236}">
                <a16:creationId xmlns:a16="http://schemas.microsoft.com/office/drawing/2014/main" id="{744A8E2B-8A10-BB57-071C-C53494ED8CF7}"/>
              </a:ext>
            </a:extLst>
          </p:cNvPr>
          <p:cNvSpPr>
            <a:spLocks noGrp="1"/>
          </p:cNvSpPr>
          <p:nvPr>
            <p:ph type="sldNum" sz="quarter" idx="12"/>
          </p:nvPr>
        </p:nvSpPr>
        <p:spPr/>
        <p:txBody>
          <a:bodyPr/>
          <a:lstStyle>
            <a:lvl1pPr>
              <a:defRPr/>
            </a:lvl1pPr>
          </a:lstStyle>
          <a:p>
            <a:pPr>
              <a:defRPr/>
            </a:pPr>
            <a:fld id="{F51AC9EC-83B9-48E4-9068-6B9443539534}" type="slidenum">
              <a:rPr lang="en-US" altLang="en-US"/>
              <a:pPr>
                <a:defRPr/>
              </a:pPr>
              <a:t>‹#›</a:t>
            </a:fld>
            <a:endParaRPr lang="en-US" altLang="en-US"/>
          </a:p>
        </p:txBody>
      </p:sp>
    </p:spTree>
    <p:extLst>
      <p:ext uri="{BB962C8B-B14F-4D97-AF65-F5344CB8AC3E}">
        <p14:creationId xmlns:p14="http://schemas.microsoft.com/office/powerpoint/2010/main" val="982054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4">
            <a:extLst>
              <a:ext uri="{FF2B5EF4-FFF2-40B4-BE49-F238E27FC236}">
                <a16:creationId xmlns:a16="http://schemas.microsoft.com/office/drawing/2014/main" id="{A7FC2812-39E2-7D22-8826-6BBA150D31A4}"/>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17">
            <a:extLst>
              <a:ext uri="{FF2B5EF4-FFF2-40B4-BE49-F238E27FC236}">
                <a16:creationId xmlns:a16="http://schemas.microsoft.com/office/drawing/2014/main" id="{30D63450-9BD1-19A8-D371-A6377ED0DEB0}"/>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A3FF9B4D-CF7F-FD7E-8039-4B44AFA22429}"/>
              </a:ext>
            </a:extLst>
          </p:cNvPr>
          <p:cNvSpPr>
            <a:spLocks noGrp="1"/>
          </p:cNvSpPr>
          <p:nvPr>
            <p:ph type="sldNum" sz="quarter" idx="12"/>
          </p:nvPr>
        </p:nvSpPr>
        <p:spPr/>
        <p:txBody>
          <a:bodyPr/>
          <a:lstStyle>
            <a:lvl1pPr>
              <a:defRPr/>
            </a:lvl1pPr>
          </a:lstStyle>
          <a:p>
            <a:pPr>
              <a:defRPr/>
            </a:pPr>
            <a:fld id="{08429CA3-6ACC-4516-AED5-D250B13F2B7C}" type="slidenum">
              <a:rPr lang="en-US" altLang="en-US"/>
              <a:pPr>
                <a:defRPr/>
              </a:pPr>
              <a:t>‹#›</a:t>
            </a:fld>
            <a:endParaRPr lang="en-US" altLang="en-US"/>
          </a:p>
        </p:txBody>
      </p:sp>
    </p:spTree>
    <p:extLst>
      <p:ext uri="{BB962C8B-B14F-4D97-AF65-F5344CB8AC3E}">
        <p14:creationId xmlns:p14="http://schemas.microsoft.com/office/powerpoint/2010/main" val="2709592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9">
            <a:extLst>
              <a:ext uri="{FF2B5EF4-FFF2-40B4-BE49-F238E27FC236}">
                <a16:creationId xmlns:a16="http://schemas.microsoft.com/office/drawing/2014/main" id="{D03AA1A5-D988-37E7-F42A-790F3D25723F}"/>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Date Placeholder 1">
            <a:extLst>
              <a:ext uri="{FF2B5EF4-FFF2-40B4-BE49-F238E27FC236}">
                <a16:creationId xmlns:a16="http://schemas.microsoft.com/office/drawing/2014/main" id="{2CB36705-8B51-8A70-E55F-09C441679B05}"/>
              </a:ext>
            </a:extLst>
          </p:cNvPr>
          <p:cNvSpPr>
            <a:spLocks noGrp="1"/>
          </p:cNvSpPr>
          <p:nvPr>
            <p:ph type="dt" sz="half" idx="10"/>
          </p:nvPr>
        </p:nvSpPr>
        <p:spPr/>
        <p:txBody>
          <a:bodyPr/>
          <a:lstStyle>
            <a:lvl1pPr>
              <a:defRPr/>
            </a:lvl1pPr>
            <a:extLst/>
          </a:lstStyle>
          <a:p>
            <a:pPr>
              <a:defRPr/>
            </a:pPr>
            <a:endParaRPr lang="en-US" altLang="en-US"/>
          </a:p>
        </p:txBody>
      </p:sp>
      <p:sp>
        <p:nvSpPr>
          <p:cNvPr id="4" name="Footer Placeholder 2">
            <a:extLst>
              <a:ext uri="{FF2B5EF4-FFF2-40B4-BE49-F238E27FC236}">
                <a16:creationId xmlns:a16="http://schemas.microsoft.com/office/drawing/2014/main" id="{2BCE02D5-B59A-65A0-0ED5-2F0A2E9B1DB1}"/>
              </a:ext>
            </a:extLst>
          </p:cNvPr>
          <p:cNvSpPr>
            <a:spLocks noGrp="1"/>
          </p:cNvSpPr>
          <p:nvPr>
            <p:ph type="ftr" sz="quarter" idx="11"/>
          </p:nvPr>
        </p:nvSpPr>
        <p:spPr/>
        <p:txBody>
          <a:bodyPr/>
          <a:lstStyle>
            <a:lvl1pPr>
              <a:defRPr/>
            </a:lvl1pPr>
            <a:extLst/>
          </a:lstStyle>
          <a:p>
            <a:pPr>
              <a:defRPr/>
            </a:pPr>
            <a:endParaRPr lang="en-US" altLang="en-US"/>
          </a:p>
        </p:txBody>
      </p:sp>
      <p:sp>
        <p:nvSpPr>
          <p:cNvPr id="5" name="Slide Number Placeholder 3">
            <a:extLst>
              <a:ext uri="{FF2B5EF4-FFF2-40B4-BE49-F238E27FC236}">
                <a16:creationId xmlns:a16="http://schemas.microsoft.com/office/drawing/2014/main" id="{3067BE51-3094-B3FB-B269-F7B57E716236}"/>
              </a:ext>
            </a:extLst>
          </p:cNvPr>
          <p:cNvSpPr>
            <a:spLocks noGrp="1"/>
          </p:cNvSpPr>
          <p:nvPr>
            <p:ph type="sldNum" sz="quarter" idx="12"/>
          </p:nvPr>
        </p:nvSpPr>
        <p:spPr/>
        <p:txBody>
          <a:bodyPr/>
          <a:lstStyle>
            <a:lvl1pPr>
              <a:defRPr/>
            </a:lvl1pPr>
          </a:lstStyle>
          <a:p>
            <a:pPr>
              <a:defRPr/>
            </a:pPr>
            <a:fld id="{6002CE24-9DCE-485C-8F3A-113F6D1D0ADE}" type="slidenum">
              <a:rPr lang="en-US" altLang="en-US"/>
              <a:pPr>
                <a:defRPr/>
              </a:pPr>
              <a:t>‹#›</a:t>
            </a:fld>
            <a:endParaRPr lang="en-US" altLang="en-US"/>
          </a:p>
        </p:txBody>
      </p:sp>
    </p:spTree>
    <p:extLst>
      <p:ext uri="{BB962C8B-B14F-4D97-AF65-F5344CB8AC3E}">
        <p14:creationId xmlns:p14="http://schemas.microsoft.com/office/powerpoint/2010/main" val="3066682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4">
            <a:extLst>
              <a:ext uri="{FF2B5EF4-FFF2-40B4-BE49-F238E27FC236}">
                <a16:creationId xmlns:a16="http://schemas.microsoft.com/office/drawing/2014/main" id="{09AE1D01-69E4-3D6E-7144-F6254ED93965}"/>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17">
            <a:extLst>
              <a:ext uri="{FF2B5EF4-FFF2-40B4-BE49-F238E27FC236}">
                <a16:creationId xmlns:a16="http://schemas.microsoft.com/office/drawing/2014/main" id="{9233817D-E444-BE0A-C6DF-7EDA54E225D1}"/>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4">
            <a:extLst>
              <a:ext uri="{FF2B5EF4-FFF2-40B4-BE49-F238E27FC236}">
                <a16:creationId xmlns:a16="http://schemas.microsoft.com/office/drawing/2014/main" id="{91087259-C0BC-6B08-AA52-6064B1E64EC9}"/>
              </a:ext>
            </a:extLst>
          </p:cNvPr>
          <p:cNvSpPr>
            <a:spLocks noGrp="1"/>
          </p:cNvSpPr>
          <p:nvPr>
            <p:ph type="sldNum" sz="quarter" idx="12"/>
          </p:nvPr>
        </p:nvSpPr>
        <p:spPr/>
        <p:txBody>
          <a:bodyPr/>
          <a:lstStyle>
            <a:lvl1pPr>
              <a:defRPr/>
            </a:lvl1pPr>
          </a:lstStyle>
          <a:p>
            <a:pPr>
              <a:defRPr/>
            </a:pPr>
            <a:fld id="{EFF7905B-40EC-4D24-9223-88EF0099F7E4}" type="slidenum">
              <a:rPr lang="en-US" altLang="en-US"/>
              <a:pPr>
                <a:defRPr/>
              </a:pPr>
              <a:t>‹#›</a:t>
            </a:fld>
            <a:endParaRPr lang="en-US" altLang="en-US"/>
          </a:p>
        </p:txBody>
      </p:sp>
    </p:spTree>
    <p:extLst>
      <p:ext uri="{BB962C8B-B14F-4D97-AF65-F5344CB8AC3E}">
        <p14:creationId xmlns:p14="http://schemas.microsoft.com/office/powerpoint/2010/main" val="50338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9">
            <a:extLst>
              <a:ext uri="{FF2B5EF4-FFF2-40B4-BE49-F238E27FC236}">
                <a16:creationId xmlns:a16="http://schemas.microsoft.com/office/drawing/2014/main" id="{8677E3ED-A4FE-0CD3-07C2-DD80659CE94F}"/>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ound Single Corner Rectangle 10">
            <a:extLst>
              <a:ext uri="{FF2B5EF4-FFF2-40B4-BE49-F238E27FC236}">
                <a16:creationId xmlns:a16="http://schemas.microsoft.com/office/drawing/2014/main" id="{99C00A3E-CC5A-1444-D159-851CA2054CCA}"/>
              </a:ext>
            </a:extLst>
          </p:cNvPr>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en-US" noProof="0"/>
              <a:t>Click icon to add picture</a:t>
            </a:r>
          </a:p>
        </p:txBody>
      </p:sp>
      <p:sp>
        <p:nvSpPr>
          <p:cNvPr id="7" name="Date Placeholder 4">
            <a:extLst>
              <a:ext uri="{FF2B5EF4-FFF2-40B4-BE49-F238E27FC236}">
                <a16:creationId xmlns:a16="http://schemas.microsoft.com/office/drawing/2014/main" id="{4C8D4006-37E9-F99C-0CA5-CDD3E3F4F4FA}"/>
              </a:ext>
            </a:extLst>
          </p:cNvPr>
          <p:cNvSpPr>
            <a:spLocks noGrp="1"/>
          </p:cNvSpPr>
          <p:nvPr>
            <p:ph type="dt" sz="half" idx="10"/>
          </p:nvPr>
        </p:nvSpPr>
        <p:spPr/>
        <p:txBody>
          <a:bodyPr/>
          <a:lstStyle>
            <a:lvl1pPr>
              <a:defRPr/>
            </a:lvl1pPr>
            <a:extLst/>
          </a:lstStyle>
          <a:p>
            <a:pPr>
              <a:defRPr/>
            </a:pPr>
            <a:endParaRPr lang="en-US" altLang="en-US"/>
          </a:p>
        </p:txBody>
      </p:sp>
      <p:sp>
        <p:nvSpPr>
          <p:cNvPr id="8" name="Footer Placeholder 5">
            <a:extLst>
              <a:ext uri="{FF2B5EF4-FFF2-40B4-BE49-F238E27FC236}">
                <a16:creationId xmlns:a16="http://schemas.microsoft.com/office/drawing/2014/main" id="{E53968CE-2210-A662-5E45-9320D0F3D86F}"/>
              </a:ext>
            </a:extLst>
          </p:cNvPr>
          <p:cNvSpPr>
            <a:spLocks noGrp="1"/>
          </p:cNvSpPr>
          <p:nvPr>
            <p:ph type="ftr" sz="quarter" idx="11"/>
          </p:nvPr>
        </p:nvSpPr>
        <p:spPr/>
        <p:txBody>
          <a:bodyPr/>
          <a:lstStyle>
            <a:lvl1pPr>
              <a:defRPr/>
            </a:lvl1pPr>
            <a:extLst/>
          </a:lstStyle>
          <a:p>
            <a:pPr>
              <a:defRPr/>
            </a:pPr>
            <a:endParaRPr lang="en-US" altLang="en-US"/>
          </a:p>
        </p:txBody>
      </p:sp>
      <p:sp>
        <p:nvSpPr>
          <p:cNvPr id="9" name="Slide Number Placeholder 6">
            <a:extLst>
              <a:ext uri="{FF2B5EF4-FFF2-40B4-BE49-F238E27FC236}">
                <a16:creationId xmlns:a16="http://schemas.microsoft.com/office/drawing/2014/main" id="{0A458332-0740-C604-74FE-D60E613C621A}"/>
              </a:ext>
            </a:extLst>
          </p:cNvPr>
          <p:cNvSpPr>
            <a:spLocks noGrp="1"/>
          </p:cNvSpPr>
          <p:nvPr>
            <p:ph type="sldNum" sz="quarter" idx="12"/>
          </p:nvPr>
        </p:nvSpPr>
        <p:spPr/>
        <p:txBody>
          <a:bodyPr/>
          <a:lstStyle>
            <a:lvl1pPr>
              <a:defRPr/>
            </a:lvl1pPr>
          </a:lstStyle>
          <a:p>
            <a:pPr>
              <a:defRPr/>
            </a:pPr>
            <a:fld id="{7B42D972-672C-4C92-9916-6E31696A48C7}" type="slidenum">
              <a:rPr lang="en-US" altLang="en-US"/>
              <a:pPr>
                <a:defRPr/>
              </a:pPr>
              <a:t>‹#›</a:t>
            </a:fld>
            <a:endParaRPr lang="en-US" altLang="en-US"/>
          </a:p>
        </p:txBody>
      </p:sp>
    </p:spTree>
    <p:extLst>
      <p:ext uri="{BB962C8B-B14F-4D97-AF65-F5344CB8AC3E}">
        <p14:creationId xmlns:p14="http://schemas.microsoft.com/office/powerpoint/2010/main" val="69769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2E59F8FB-7259-9916-E32A-4B1B916AAF48}"/>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Rounded Rectangle 8">
            <a:extLst>
              <a:ext uri="{FF2B5EF4-FFF2-40B4-BE49-F238E27FC236}">
                <a16:creationId xmlns:a16="http://schemas.microsoft.com/office/drawing/2014/main" id="{859631A6-6B24-BE60-06C7-CE028B940DF0}"/>
              </a:ext>
            </a:extLst>
          </p:cNvPr>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3" name="Title Placeholder 12">
            <a:extLst>
              <a:ext uri="{FF2B5EF4-FFF2-40B4-BE49-F238E27FC236}">
                <a16:creationId xmlns:a16="http://schemas.microsoft.com/office/drawing/2014/main" id="{122ACBBF-FC20-38D4-E0CC-E6BEA0D2B1FD}"/>
              </a:ext>
            </a:extLst>
          </p:cNvPr>
          <p:cNvSpPr>
            <a:spLocks noGrp="1"/>
          </p:cNvSpPr>
          <p:nvPr>
            <p:ph type="title"/>
          </p:nvPr>
        </p:nvSpPr>
        <p:spPr>
          <a:xfrm>
            <a:off x="503238" y="4986338"/>
            <a:ext cx="8183562" cy="1050925"/>
          </a:xfrm>
          <a:prstGeom prst="rect">
            <a:avLst/>
          </a:prstGeom>
        </p:spPr>
        <p:txBody>
          <a:bodyPr vert="horz" anchor="b">
            <a:normAutofit/>
          </a:bodyPr>
          <a:lstStyle/>
          <a:p>
            <a:r>
              <a:rPr lang="en-US"/>
              <a:t>Click to edit Master title style</a:t>
            </a:r>
          </a:p>
        </p:txBody>
      </p:sp>
      <p:sp>
        <p:nvSpPr>
          <p:cNvPr id="1031" name="Text Placeholder 3">
            <a:extLst>
              <a:ext uri="{FF2B5EF4-FFF2-40B4-BE49-F238E27FC236}">
                <a16:creationId xmlns:a16="http://schemas.microsoft.com/office/drawing/2014/main" id="{DDDEB607-EB85-7EA6-76EE-D04C16459337}"/>
              </a:ext>
            </a:extLst>
          </p:cNvPr>
          <p:cNvSpPr>
            <a:spLocks noGrp="1"/>
          </p:cNvSpPr>
          <p:nvPr>
            <p:ph type="body" idx="1"/>
          </p:nvPr>
        </p:nvSpPr>
        <p:spPr bwMode="auto">
          <a:xfrm>
            <a:off x="503238" y="530225"/>
            <a:ext cx="8183562"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5" name="Date Placeholder 24">
            <a:extLst>
              <a:ext uri="{FF2B5EF4-FFF2-40B4-BE49-F238E27FC236}">
                <a16:creationId xmlns:a16="http://schemas.microsoft.com/office/drawing/2014/main" id="{D5A9D053-CA64-AD71-7FE5-0D4DD63AD545}"/>
              </a:ext>
            </a:extLst>
          </p:cNvPr>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en-US" altLang="en-US"/>
          </a:p>
        </p:txBody>
      </p:sp>
      <p:sp>
        <p:nvSpPr>
          <p:cNvPr id="18" name="Footer Placeholder 17">
            <a:extLst>
              <a:ext uri="{FF2B5EF4-FFF2-40B4-BE49-F238E27FC236}">
                <a16:creationId xmlns:a16="http://schemas.microsoft.com/office/drawing/2014/main" id="{3F100DB4-CBE2-3545-3519-7A9000481C58}"/>
              </a:ext>
            </a:extLst>
          </p:cNvPr>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en-US" altLang="en-US"/>
          </a:p>
        </p:txBody>
      </p:sp>
      <p:sp>
        <p:nvSpPr>
          <p:cNvPr id="5" name="Slide Number Placeholder 4">
            <a:extLst>
              <a:ext uri="{FF2B5EF4-FFF2-40B4-BE49-F238E27FC236}">
                <a16:creationId xmlns:a16="http://schemas.microsoft.com/office/drawing/2014/main" id="{83FA349B-F33C-4597-91C1-D71F5899A620}"/>
              </a:ext>
            </a:extLst>
          </p:cNvPr>
          <p:cNvSpPr>
            <a:spLocks noGrp="1"/>
          </p:cNvSpPr>
          <p:nvPr>
            <p:ph type="sldNum" sz="quarter" idx="4"/>
          </p:nvPr>
        </p:nvSpPr>
        <p:spPr>
          <a:xfrm>
            <a:off x="8348663" y="6111875"/>
            <a:ext cx="457200"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solidFill>
                  <a:srgbClr val="A7A399"/>
                </a:solidFill>
              </a:defRPr>
            </a:lvl1pPr>
          </a:lstStyle>
          <a:p>
            <a:pPr>
              <a:defRPr/>
            </a:pPr>
            <a:fld id="{1B64906B-DB88-4B9D-BBB5-CFE9AFAD403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75" r:id="rId1"/>
    <p:sldLayoutId id="2147484468" r:id="rId2"/>
    <p:sldLayoutId id="2147484476" r:id="rId3"/>
    <p:sldLayoutId id="2147484469" r:id="rId4"/>
    <p:sldLayoutId id="2147484470" r:id="rId5"/>
    <p:sldLayoutId id="2147484471" r:id="rId6"/>
    <p:sldLayoutId id="2147484477" r:id="rId7"/>
    <p:sldLayoutId id="2147484472" r:id="rId8"/>
    <p:sldLayoutId id="2147484478" r:id="rId9"/>
    <p:sldLayoutId id="2147484473" r:id="rId10"/>
    <p:sldLayoutId id="2147484474" r:id="rId11"/>
  </p:sldLayoutIdLst>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anose="05020102010507070707"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12.jp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3.jpg"/><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7.jpe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jpg"/><Relationship Id="rId5" Type="http://schemas.openxmlformats.org/officeDocument/2006/relationships/image" Target="../media/image7.jpe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4.jpg"/><Relationship Id="rId5" Type="http://schemas.openxmlformats.org/officeDocument/2006/relationships/image" Target="../media/image7.jpeg"/><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19.jpg"/><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0.jp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1.jpg"/><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2.jpg"/><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3.jp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6.jpg"/><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8.jp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29.jpg"/><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30.jpg"/><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31.jpg"/><Relationship Id="rId4" Type="http://schemas.openxmlformats.org/officeDocument/2006/relationships/image" Target="../media/image7.jpeg"/></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32.jpg"/><Relationship Id="rId4" Type="http://schemas.openxmlformats.org/officeDocument/2006/relationships/image" Target="../media/image7.jpe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3.jpg"/><Relationship Id="rId5" Type="http://schemas.openxmlformats.org/officeDocument/2006/relationships/image" Target="../media/image7.jpeg"/><Relationship Id="rId4"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9.jpg"/><Relationship Id="rId5" Type="http://schemas.openxmlformats.org/officeDocument/2006/relationships/image" Target="../media/image7.jpeg"/><Relationship Id="rId4"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4.jp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2.jpg"/><Relationship Id="rId5" Type="http://schemas.openxmlformats.org/officeDocument/2006/relationships/image" Target="../media/image7.jpeg"/><Relationship Id="rId4" Type="http://schemas.openxmlformats.org/officeDocument/2006/relationships/image" Target="../media/image6.jpeg"/></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5.jpg"/><Relationship Id="rId5" Type="http://schemas.openxmlformats.org/officeDocument/2006/relationships/image" Target="../media/image7.jpeg"/><Relationship Id="rId4" Type="http://schemas.openxmlformats.org/officeDocument/2006/relationships/image" Target="../media/image6.jpeg"/></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9.jpg"/><Relationship Id="rId5" Type="http://schemas.openxmlformats.org/officeDocument/2006/relationships/image" Target="../media/image7.jpeg"/><Relationship Id="rId4" Type="http://schemas.openxmlformats.org/officeDocument/2006/relationships/image" Target="../media/image6.jpeg"/></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0.jpg"/><Relationship Id="rId5" Type="http://schemas.openxmlformats.org/officeDocument/2006/relationships/image" Target="../media/image7.jpeg"/><Relationship Id="rId4" Type="http://schemas.openxmlformats.org/officeDocument/2006/relationships/image" Target="../media/image6.jpe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6.jpg"/><Relationship Id="rId5" Type="http://schemas.openxmlformats.org/officeDocument/2006/relationships/image" Target="../media/image7.jpeg"/><Relationship Id="rId4" Type="http://schemas.openxmlformats.org/officeDocument/2006/relationships/image" Target="../media/image6.jpeg"/></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7.jpg"/><Relationship Id="rId5" Type="http://schemas.openxmlformats.org/officeDocument/2006/relationships/image" Target="../media/image7.jpeg"/><Relationship Id="rId4" Type="http://schemas.openxmlformats.org/officeDocument/2006/relationships/image" Target="../media/image6.jpeg"/></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6.jpeg"/></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38.jpg"/><Relationship Id="rId5" Type="http://schemas.openxmlformats.org/officeDocument/2006/relationships/image" Target="../media/image7.jpeg"/><Relationship Id="rId4" Type="http://schemas.openxmlformats.org/officeDocument/2006/relationships/image" Target="../media/image6.jpeg"/></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9.jp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6.jpeg"/></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40.emf"/></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41.emf"/></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42.emf"/></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43.emf"/></Relationships>
</file>

<file path=ppt/slides/_rels/slide5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6.jpeg"/></Relationships>
</file>

<file path=ppt/slides/_rels/slide5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jp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9.jp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10.jp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11.jp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FBBFC87-C679-F832-7EAC-96748D777056}"/>
              </a:ext>
            </a:extLst>
          </p:cNvPr>
          <p:cNvSpPr>
            <a:spLocks noGrp="1" noChangeArrowheads="1"/>
          </p:cNvSpPr>
          <p:nvPr>
            <p:ph type="ctrTitle"/>
          </p:nvPr>
        </p:nvSpPr>
        <p:spPr>
          <a:xfrm>
            <a:off x="381000" y="381000"/>
            <a:ext cx="8382000" cy="3352800"/>
          </a:xfrm>
          <a:blipFill>
            <a:blip r:embed="rId2" cstate="print"/>
            <a:tile tx="0" ty="0" sx="100000" sy="100000" flip="none" algn="tl"/>
          </a:blipFill>
        </p:spPr>
        <p:txBody>
          <a:bodyPr/>
          <a:lstStyle/>
          <a:p>
            <a:pPr algn="ctr" eaLnBrk="1" fontAlgn="auto" hangingPunct="1">
              <a:spcAft>
                <a:spcPts val="0"/>
              </a:spcAft>
              <a:defRPr/>
            </a:pPr>
            <a:r>
              <a:rPr lang="en-US" dirty="0"/>
              <a:t>CONSORTIUM MEETING</a:t>
            </a:r>
            <a:br>
              <a:rPr lang="en-US" sz="3200" dirty="0">
                <a:solidFill>
                  <a:srgbClr val="5151F9"/>
                </a:solidFill>
                <a:latin typeface="Times New Roman" pitchFamily="18" charset="0"/>
                <a:cs typeface="Times New Roman" pitchFamily="18" charset="0"/>
              </a:rPr>
            </a:br>
            <a:r>
              <a:rPr lang="en-US" sz="2400" dirty="0">
                <a:solidFill>
                  <a:srgbClr val="5151F9"/>
                </a:solidFill>
                <a:latin typeface="Times New Roman" pitchFamily="18" charset="0"/>
                <a:cs typeface="Times New Roman" pitchFamily="18" charset="0"/>
              </a:rPr>
              <a:t>BETWEEN</a:t>
            </a:r>
            <a:br>
              <a:rPr lang="en-US" sz="3200" dirty="0">
                <a:solidFill>
                  <a:srgbClr val="5151F9"/>
                </a:solidFill>
                <a:latin typeface="Times New Roman" pitchFamily="18" charset="0"/>
                <a:cs typeface="Times New Roman" pitchFamily="18" charset="0"/>
              </a:rPr>
            </a:br>
            <a:r>
              <a:rPr lang="en-US" sz="2800" dirty="0">
                <a:solidFill>
                  <a:srgbClr val="9966FF"/>
                </a:solidFill>
                <a:effectLst/>
                <a:latin typeface="Times New Roman" pitchFamily="18" charset="0"/>
                <a:cs typeface="Times New Roman" pitchFamily="18" charset="0"/>
              </a:rPr>
              <a:t>NIFRA BANK </a:t>
            </a:r>
            <a:r>
              <a:rPr lang="en-US" sz="1600" dirty="0">
                <a:solidFill>
                  <a:srgbClr val="9966FF"/>
                </a:solidFill>
                <a:effectLst/>
                <a:latin typeface="Times New Roman" pitchFamily="18" charset="0"/>
                <a:cs typeface="Times New Roman" pitchFamily="18" charset="0"/>
              </a:rPr>
              <a:t>AS A LEAD BANK</a:t>
            </a:r>
            <a:r>
              <a:rPr lang="en-US" sz="1600" dirty="0">
                <a:solidFill>
                  <a:srgbClr val="5151F9"/>
                </a:solidFill>
                <a:effectLst/>
                <a:latin typeface="Times New Roman" pitchFamily="18" charset="0"/>
                <a:cs typeface="Times New Roman" pitchFamily="18" charset="0"/>
              </a:rPr>
              <a:t> </a:t>
            </a:r>
            <a:br>
              <a:rPr lang="en-US" sz="2800" dirty="0">
                <a:solidFill>
                  <a:srgbClr val="9966FF"/>
                </a:solidFill>
                <a:effectLst/>
                <a:latin typeface="Times New Roman" pitchFamily="18" charset="0"/>
                <a:cs typeface="Times New Roman" pitchFamily="18" charset="0"/>
              </a:rPr>
            </a:br>
            <a:r>
              <a:rPr lang="en-US" sz="2800" dirty="0">
                <a:solidFill>
                  <a:srgbClr val="9966FF"/>
                </a:solidFill>
                <a:effectLst/>
                <a:latin typeface="Times New Roman" pitchFamily="18" charset="0"/>
                <a:cs typeface="Times New Roman" pitchFamily="18" charset="0"/>
              </a:rPr>
              <a:t>NIC ASIA BANK </a:t>
            </a:r>
            <a:r>
              <a:rPr lang="en-US" sz="1600" dirty="0">
                <a:solidFill>
                  <a:srgbClr val="9966FF"/>
                </a:solidFill>
                <a:effectLst/>
                <a:latin typeface="Times New Roman" pitchFamily="18" charset="0"/>
                <a:cs typeface="Times New Roman" pitchFamily="18" charset="0"/>
              </a:rPr>
              <a:t>AS A MEMBER BANK</a:t>
            </a:r>
            <a:endParaRPr lang="en-US" sz="2800" dirty="0">
              <a:solidFill>
                <a:srgbClr val="9966FF"/>
              </a:solidFill>
              <a:effectLst/>
              <a:latin typeface="Times New Roman" pitchFamily="18" charset="0"/>
              <a:cs typeface="Times New Roman" pitchFamily="18" charset="0"/>
            </a:endParaRPr>
          </a:p>
        </p:txBody>
      </p:sp>
      <p:sp>
        <p:nvSpPr>
          <p:cNvPr id="13315" name="Rectangle 3">
            <a:extLst>
              <a:ext uri="{FF2B5EF4-FFF2-40B4-BE49-F238E27FC236}">
                <a16:creationId xmlns:a16="http://schemas.microsoft.com/office/drawing/2014/main" id="{A6F49E64-585B-F844-F9DA-204AD5375FD6}"/>
              </a:ext>
            </a:extLst>
          </p:cNvPr>
          <p:cNvSpPr>
            <a:spLocks noGrp="1" noChangeArrowheads="1"/>
          </p:cNvSpPr>
          <p:nvPr>
            <p:ph type="subTitle" idx="1"/>
          </p:nvPr>
        </p:nvSpPr>
        <p:spPr>
          <a:xfrm>
            <a:off x="457200" y="3733800"/>
            <a:ext cx="8229600" cy="2286000"/>
          </a:xfrm>
          <a:blipFill>
            <a:blip r:embed="rId3" cstate="print"/>
            <a:tile tx="0" ty="0" sx="100000" sy="100000" flip="none" algn="tl"/>
          </a:blipFill>
        </p:spPr>
        <p:txBody>
          <a:bodyPr>
            <a:normAutofit/>
          </a:bodyPr>
          <a:lstStyle/>
          <a:p>
            <a:pPr algn="ctr" eaLnBrk="1" fontAlgn="auto" hangingPunct="1">
              <a:spcAft>
                <a:spcPts val="0"/>
              </a:spcAft>
              <a:buFont typeface="Wingdings 2"/>
              <a:buNone/>
              <a:defRPr/>
            </a:pPr>
            <a:r>
              <a:rPr lang="en-US" sz="3200" b="1" dirty="0">
                <a:solidFill>
                  <a:srgbClr val="5151F9"/>
                </a:solidFill>
                <a:effectLst>
                  <a:outerShdw blurRad="38100" dist="25400" dir="5400000" algn="tl" rotWithShape="0">
                    <a:srgbClr val="000000">
                      <a:alpha val="43000"/>
                    </a:srgbClr>
                  </a:outerShdw>
                </a:effectLst>
                <a:latin typeface="Times New Roman" pitchFamily="18" charset="0"/>
                <a:ea typeface="+mj-ea"/>
                <a:cs typeface="Times New Roman" pitchFamily="18" charset="0"/>
              </a:rPr>
              <a:t>AND </a:t>
            </a:r>
          </a:p>
          <a:p>
            <a:pPr algn="ctr" eaLnBrk="1" fontAlgn="auto" hangingPunct="1">
              <a:spcAft>
                <a:spcPts val="0"/>
              </a:spcAft>
              <a:defRPr/>
            </a:pPr>
            <a:r>
              <a:rPr lang="en-US" sz="3200" dirty="0">
                <a:solidFill>
                  <a:srgbClr val="CC9900"/>
                </a:solidFill>
                <a:latin typeface="Times New Roman" pitchFamily="18" charset="0"/>
                <a:cs typeface="Times New Roman" pitchFamily="18" charset="0"/>
              </a:rPr>
              <a:t>DARAM KHOLA HYDRO ENERGY LTD. </a:t>
            </a:r>
          </a:p>
          <a:p>
            <a:pPr algn="ctr" eaLnBrk="1" fontAlgn="auto" hangingPunct="1">
              <a:spcAft>
                <a:spcPts val="0"/>
              </a:spcAft>
              <a:defRPr/>
            </a:pPr>
            <a:r>
              <a:rPr lang="en-US" sz="1800" dirty="0">
                <a:solidFill>
                  <a:srgbClr val="CC9900"/>
                </a:solidFill>
                <a:latin typeface="Times New Roman" pitchFamily="18" charset="0"/>
                <a:cs typeface="Times New Roman" pitchFamily="18" charset="0"/>
              </a:rPr>
              <a:t>AS A </a:t>
            </a:r>
            <a:r>
              <a:rPr lang="en-US" sz="1800" b="1" dirty="0">
                <a:solidFill>
                  <a:srgbClr val="5151F9"/>
                </a:solidFill>
                <a:effectLst>
                  <a:outerShdw blurRad="38100" dist="25400" dir="5400000" algn="tl" rotWithShape="0">
                    <a:srgbClr val="000000">
                      <a:alpha val="43000"/>
                    </a:srgbClr>
                  </a:outerShdw>
                </a:effectLst>
                <a:latin typeface="Times New Roman" pitchFamily="18" charset="0"/>
                <a:cs typeface="Times New Roman" pitchFamily="18" charset="0"/>
              </a:rPr>
              <a:t>DEVELOPER</a:t>
            </a:r>
            <a:endParaRPr lang="en-US" sz="3200" b="1" dirty="0">
              <a:solidFill>
                <a:srgbClr val="5151F9"/>
              </a:solidFill>
              <a:effectLst>
                <a:outerShdw blurRad="38100" dist="25400" dir="5400000" algn="tl" rotWithShape="0">
                  <a:srgbClr val="000000">
                    <a:alpha val="43000"/>
                  </a:srgbClr>
                </a:outerShdw>
              </a:effectLst>
              <a:latin typeface="Times New Roman" pitchFamily="18" charset="0"/>
              <a:cs typeface="Times New Roman" pitchFamily="18" charset="0"/>
            </a:endParaRPr>
          </a:p>
          <a:p>
            <a:pPr algn="ctr" eaLnBrk="1" fontAlgn="auto" hangingPunct="1">
              <a:spcAft>
                <a:spcPts val="0"/>
              </a:spcAft>
              <a:buFont typeface="Wingdings 2"/>
              <a:buNone/>
              <a:defRPr/>
            </a:pPr>
            <a:endParaRPr lang="en-US" sz="3200" dirty="0">
              <a:solidFill>
                <a:srgbClr val="CC9900"/>
              </a:solidFill>
              <a:latin typeface="Times New Roman" pitchFamily="18" charset="0"/>
              <a:cs typeface="Times New Roman" pitchFamily="18" charset="0"/>
            </a:endParaRPr>
          </a:p>
          <a:p>
            <a:pPr algn="ctr" eaLnBrk="1" fontAlgn="auto" hangingPunct="1">
              <a:spcAft>
                <a:spcPts val="0"/>
              </a:spcAft>
              <a:buFont typeface="Wingdings 2"/>
              <a:buNone/>
              <a:defRPr/>
            </a:pPr>
            <a:r>
              <a:rPr lang="en-US" sz="2200" dirty="0">
                <a:solidFill>
                  <a:srgbClr val="CC9900"/>
                </a:solidFill>
                <a:latin typeface="Times New Roman" pitchFamily="18" charset="0"/>
                <a:cs typeface="Times New Roman" pitchFamily="18" charset="0"/>
              </a:rPr>
              <a:t> 20 August 2025</a:t>
            </a:r>
            <a:endParaRPr lang="en-US" sz="3200" dirty="0">
              <a:solidFill>
                <a:srgbClr val="CC9900"/>
              </a:solidFill>
              <a:latin typeface="Times New Roman" pitchFamily="18" charset="0"/>
              <a:cs typeface="Times New Roman" pitchFamily="18" charset="0"/>
            </a:endParaRPr>
          </a:p>
          <a:p>
            <a:pPr eaLnBrk="1" fontAlgn="auto" hangingPunct="1">
              <a:spcAft>
                <a:spcPts val="0"/>
              </a:spcAft>
              <a:buFont typeface="Wingdings 2"/>
              <a:buNone/>
              <a:defRPr/>
            </a:pPr>
            <a:endParaRPr lang="en-US" sz="2800" dirty="0">
              <a:solidFill>
                <a:srgbClr val="CC9900"/>
              </a:solidFill>
              <a:latin typeface="+mj-lt"/>
            </a:endParaRPr>
          </a:p>
          <a:p>
            <a:pPr eaLnBrk="1" fontAlgn="auto" hangingPunct="1">
              <a:spcAft>
                <a:spcPts val="0"/>
              </a:spcAft>
              <a:buFont typeface="Wingdings 2"/>
              <a:buNone/>
              <a:defRPr/>
            </a:pPr>
            <a:endParaRPr lang="en-US" sz="2800"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B0ADD-DF59-6F54-8689-52A8CAAC4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575C52-ACB7-EB11-00EF-92B287C808CA}"/>
              </a:ext>
            </a:extLst>
          </p:cNvPr>
          <p:cNvSpPr>
            <a:spLocks noGrp="1"/>
          </p:cNvSpPr>
          <p:nvPr>
            <p:ph type="title"/>
          </p:nvPr>
        </p:nvSpPr>
        <p:spPr>
          <a:xfrm>
            <a:off x="406400" y="457200"/>
            <a:ext cx="82804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1958219A-6B1E-8CD6-FCDA-C61D957D7E09}"/>
              </a:ext>
            </a:extLst>
          </p:cNvPr>
          <p:cNvSpPr>
            <a:spLocks noGrp="1"/>
          </p:cNvSpPr>
          <p:nvPr>
            <p:ph type="body" idx="1"/>
          </p:nvPr>
        </p:nvSpPr>
        <p:spPr>
          <a:xfrm rot="5400000">
            <a:off x="-1765300" y="3314700"/>
            <a:ext cx="52578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3556" name="Text Placeholder 5">
            <a:extLst>
              <a:ext uri="{FF2B5EF4-FFF2-40B4-BE49-F238E27FC236}">
                <a16:creationId xmlns:a16="http://schemas.microsoft.com/office/drawing/2014/main" id="{D13EE50F-2E7D-BAC4-BD80-16D3E39E8C2D}"/>
              </a:ext>
            </a:extLst>
          </p:cNvPr>
          <p:cNvSpPr>
            <a:spLocks noGrp="1"/>
          </p:cNvSpPr>
          <p:nvPr>
            <p:ph type="body" sz="half" idx="3"/>
          </p:nvPr>
        </p:nvSpPr>
        <p:spPr>
          <a:xfrm>
            <a:off x="1295400" y="5947432"/>
            <a:ext cx="7391400" cy="453368"/>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Diversion Weir</a:t>
            </a:r>
          </a:p>
        </p:txBody>
      </p:sp>
      <p:pic>
        <p:nvPicPr>
          <p:cNvPr id="3" name="Picture 2">
            <a:extLst>
              <a:ext uri="{FF2B5EF4-FFF2-40B4-BE49-F238E27FC236}">
                <a16:creationId xmlns:a16="http://schemas.microsoft.com/office/drawing/2014/main" id="{75F3C851-EE51-CB5A-D429-D209B29C3B8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20800" y="1473196"/>
            <a:ext cx="7416800" cy="4175571"/>
          </a:xfrm>
          <a:prstGeom prst="rect">
            <a:avLst/>
          </a:prstGeom>
        </p:spPr>
      </p:pic>
    </p:spTree>
    <p:extLst>
      <p:ext uri="{BB962C8B-B14F-4D97-AF65-F5344CB8AC3E}">
        <p14:creationId xmlns:p14="http://schemas.microsoft.com/office/powerpoint/2010/main" val="301183209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53A3A9B-A747-AF91-B14A-7F241A64A268}"/>
              </a:ext>
            </a:extLst>
          </p:cNvPr>
          <p:cNvSpPr>
            <a:spLocks noGrp="1"/>
          </p:cNvSpPr>
          <p:nvPr>
            <p:ph type="title"/>
          </p:nvPr>
        </p:nvSpPr>
        <p:spPr>
          <a:xfrm>
            <a:off x="457200" y="438150"/>
            <a:ext cx="8229600" cy="841375"/>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3BAC73AC-83C4-6174-C20B-94652BC87713}"/>
              </a:ext>
            </a:extLst>
          </p:cNvPr>
          <p:cNvSpPr>
            <a:spLocks noGrp="1"/>
          </p:cNvSpPr>
          <p:nvPr>
            <p:ph type="body" idx="1"/>
          </p:nvPr>
        </p:nvSpPr>
        <p:spPr>
          <a:xfrm rot="5400000">
            <a:off x="-1646238" y="3382963"/>
            <a:ext cx="5045075" cy="838200"/>
          </a:xfrm>
          <a:blipFill dpi="0" rotWithShape="1">
            <a:blip r:embed="rId4"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6628" name="Text Placeholder 5">
            <a:extLst>
              <a:ext uri="{FF2B5EF4-FFF2-40B4-BE49-F238E27FC236}">
                <a16:creationId xmlns:a16="http://schemas.microsoft.com/office/drawing/2014/main" id="{24C5B181-8811-1501-8D9B-E52118171C32}"/>
              </a:ext>
            </a:extLst>
          </p:cNvPr>
          <p:cNvSpPr>
            <a:spLocks noGrp="1"/>
          </p:cNvSpPr>
          <p:nvPr>
            <p:ph type="body" sz="half" idx="3"/>
          </p:nvPr>
        </p:nvSpPr>
        <p:spPr>
          <a:xfrm>
            <a:off x="1295400" y="5638800"/>
            <a:ext cx="7391400" cy="685800"/>
          </a:xfrm>
          <a:blipFill dpi="0" rotWithShape="1">
            <a:blip r:embed="rId5"/>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Settling Basin along with headworks camp</a:t>
            </a:r>
          </a:p>
        </p:txBody>
      </p:sp>
      <p:pic>
        <p:nvPicPr>
          <p:cNvPr id="3" name="Picture 2">
            <a:extLst>
              <a:ext uri="{FF2B5EF4-FFF2-40B4-BE49-F238E27FC236}">
                <a16:creationId xmlns:a16="http://schemas.microsoft.com/office/drawing/2014/main" id="{9CBDA101-6DE6-37D2-9A4E-C6368E237954}"/>
              </a:ext>
            </a:extLst>
          </p:cNvPr>
          <p:cNvPicPr>
            <a:picLocks noChangeAspect="1"/>
          </p:cNvPicPr>
          <p:nvPr/>
        </p:nvPicPr>
        <p:blipFill>
          <a:blip r:embed="rId6">
            <a:extLst>
              <a:ext uri="{28A0092B-C50C-407E-A947-70E740481C1C}">
                <a14:useLocalDpi xmlns:a14="http://schemas.microsoft.com/office/drawing/2010/main" val="0"/>
              </a:ext>
            </a:extLst>
          </a:blip>
          <a:srcRect t="10706" b="10706"/>
          <a:stretch/>
        </p:blipFill>
        <p:spPr>
          <a:xfrm>
            <a:off x="1295400" y="1279525"/>
            <a:ext cx="7391400" cy="4359275"/>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C33DD-10D1-26FC-06E4-48AF4C864AFF}"/>
            </a:ext>
          </a:extLst>
        </p:cNvPr>
        <p:cNvGrpSpPr/>
        <p:nvPr/>
      </p:nvGrpSpPr>
      <p:grpSpPr>
        <a:xfrm>
          <a:off x="0" y="0"/>
          <a:ext cx="0" cy="0"/>
          <a:chOff x="0" y="0"/>
          <a:chExt cx="0" cy="0"/>
        </a:xfrm>
      </p:grpSpPr>
      <p:sp>
        <p:nvSpPr>
          <p:cNvPr id="20482" name="Title 1">
            <a:extLst>
              <a:ext uri="{FF2B5EF4-FFF2-40B4-BE49-F238E27FC236}">
                <a16:creationId xmlns:a16="http://schemas.microsoft.com/office/drawing/2014/main" id="{F3962082-20F8-14D3-192E-D650596F8E01}"/>
              </a:ext>
            </a:extLst>
          </p:cNvPr>
          <p:cNvSpPr>
            <a:spLocks noGrp="1"/>
          </p:cNvSpPr>
          <p:nvPr>
            <p:ph type="title"/>
          </p:nvPr>
        </p:nvSpPr>
        <p:spPr>
          <a:xfrm>
            <a:off x="457200" y="438150"/>
            <a:ext cx="8229600" cy="841375"/>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8234614E-CEB0-E89F-2EDC-B5848E9C5B32}"/>
              </a:ext>
            </a:extLst>
          </p:cNvPr>
          <p:cNvSpPr>
            <a:spLocks noGrp="1"/>
          </p:cNvSpPr>
          <p:nvPr>
            <p:ph type="body" idx="1"/>
          </p:nvPr>
        </p:nvSpPr>
        <p:spPr>
          <a:xfrm rot="5400000">
            <a:off x="-1646238" y="3382963"/>
            <a:ext cx="5045075" cy="838200"/>
          </a:xfrm>
          <a:blipFill dpi="0" rotWithShape="1">
            <a:blip r:embed="rId4"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6628" name="Text Placeholder 5">
            <a:extLst>
              <a:ext uri="{FF2B5EF4-FFF2-40B4-BE49-F238E27FC236}">
                <a16:creationId xmlns:a16="http://schemas.microsoft.com/office/drawing/2014/main" id="{214858A3-F6CB-9634-EFD1-88532BC3C529}"/>
              </a:ext>
            </a:extLst>
          </p:cNvPr>
          <p:cNvSpPr>
            <a:spLocks noGrp="1"/>
          </p:cNvSpPr>
          <p:nvPr>
            <p:ph type="body" sz="half" idx="3"/>
          </p:nvPr>
        </p:nvSpPr>
        <p:spPr>
          <a:xfrm>
            <a:off x="1295400" y="5638800"/>
            <a:ext cx="7391400" cy="685800"/>
          </a:xfrm>
          <a:blipFill dpi="0" rotWithShape="1">
            <a:blip r:embed="rId5"/>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Settling Basin During Static Water Filling Tests</a:t>
            </a:r>
          </a:p>
        </p:txBody>
      </p:sp>
      <p:pic>
        <p:nvPicPr>
          <p:cNvPr id="4" name="Picture 3">
            <a:extLst>
              <a:ext uri="{FF2B5EF4-FFF2-40B4-BE49-F238E27FC236}">
                <a16:creationId xmlns:a16="http://schemas.microsoft.com/office/drawing/2014/main" id="{1E2278A9-44CB-9EB7-3EEB-4F45130E24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1365029"/>
            <a:ext cx="7391400" cy="4162458"/>
          </a:xfrm>
          <a:prstGeom prst="rect">
            <a:avLst/>
          </a:prstGeom>
        </p:spPr>
      </p:pic>
    </p:spTree>
    <p:extLst>
      <p:ext uri="{BB962C8B-B14F-4D97-AF65-F5344CB8AC3E}">
        <p14:creationId xmlns:p14="http://schemas.microsoft.com/office/powerpoint/2010/main" val="14402974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12B15-1151-9D1D-D7F0-E676AD8D4265}"/>
            </a:ext>
          </a:extLst>
        </p:cNvPr>
        <p:cNvGrpSpPr/>
        <p:nvPr/>
      </p:nvGrpSpPr>
      <p:grpSpPr>
        <a:xfrm>
          <a:off x="0" y="0"/>
          <a:ext cx="0" cy="0"/>
          <a:chOff x="0" y="0"/>
          <a:chExt cx="0" cy="0"/>
        </a:xfrm>
      </p:grpSpPr>
      <p:sp>
        <p:nvSpPr>
          <p:cNvPr id="20482" name="Title 1">
            <a:extLst>
              <a:ext uri="{FF2B5EF4-FFF2-40B4-BE49-F238E27FC236}">
                <a16:creationId xmlns:a16="http://schemas.microsoft.com/office/drawing/2014/main" id="{68508D24-0FAA-04A5-BE70-77DB1759C185}"/>
              </a:ext>
            </a:extLst>
          </p:cNvPr>
          <p:cNvSpPr>
            <a:spLocks noGrp="1"/>
          </p:cNvSpPr>
          <p:nvPr>
            <p:ph type="title"/>
          </p:nvPr>
        </p:nvSpPr>
        <p:spPr>
          <a:xfrm>
            <a:off x="457200" y="438150"/>
            <a:ext cx="8229600" cy="841375"/>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CCE906B0-BC45-28AD-2673-C4531F5D139E}"/>
              </a:ext>
            </a:extLst>
          </p:cNvPr>
          <p:cNvSpPr>
            <a:spLocks noGrp="1"/>
          </p:cNvSpPr>
          <p:nvPr>
            <p:ph type="body" idx="1"/>
          </p:nvPr>
        </p:nvSpPr>
        <p:spPr>
          <a:xfrm rot="5400000">
            <a:off x="-1646238" y="3382963"/>
            <a:ext cx="5045075" cy="838200"/>
          </a:xfrm>
          <a:blipFill dpi="0" rotWithShape="1">
            <a:blip r:embed="rId4"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6628" name="Text Placeholder 5">
            <a:extLst>
              <a:ext uri="{FF2B5EF4-FFF2-40B4-BE49-F238E27FC236}">
                <a16:creationId xmlns:a16="http://schemas.microsoft.com/office/drawing/2014/main" id="{D10B8EFF-B043-8D3D-4D4B-2EA4478C990A}"/>
              </a:ext>
            </a:extLst>
          </p:cNvPr>
          <p:cNvSpPr>
            <a:spLocks noGrp="1"/>
          </p:cNvSpPr>
          <p:nvPr>
            <p:ph type="body" sz="half" idx="3"/>
          </p:nvPr>
        </p:nvSpPr>
        <p:spPr>
          <a:xfrm>
            <a:off x="457198" y="5638800"/>
            <a:ext cx="8229602" cy="685800"/>
          </a:xfrm>
          <a:blipFill dpi="0" rotWithShape="1">
            <a:blip r:embed="rId5"/>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First Spilling from </a:t>
            </a:r>
            <a:r>
              <a:rPr lang="en-US" altLang="en-US" sz="2000" b="0" dirty="0" err="1">
                <a:latin typeface="Times New Roman" panose="02020603050405020304" pitchFamily="18" charset="0"/>
                <a:cs typeface="Times New Roman" panose="02020603050405020304" pitchFamily="18" charset="0"/>
              </a:rPr>
              <a:t>Headpond</a:t>
            </a:r>
            <a:r>
              <a:rPr lang="en-US" altLang="en-US" sz="2000" b="0" dirty="0">
                <a:latin typeface="Times New Roman" panose="02020603050405020304" pitchFamily="18" charset="0"/>
                <a:cs typeface="Times New Roman" panose="02020603050405020304" pitchFamily="18" charset="0"/>
              </a:rPr>
              <a:t> after Static Water Filling tests</a:t>
            </a:r>
          </a:p>
        </p:txBody>
      </p:sp>
      <p:pic>
        <p:nvPicPr>
          <p:cNvPr id="3" name="Picture 2">
            <a:extLst>
              <a:ext uri="{FF2B5EF4-FFF2-40B4-BE49-F238E27FC236}">
                <a16:creationId xmlns:a16="http://schemas.microsoft.com/office/drawing/2014/main" id="{78BDFC8F-BF2B-889D-9DC8-87423604E8B3}"/>
              </a:ext>
            </a:extLst>
          </p:cNvPr>
          <p:cNvPicPr>
            <a:picLocks noChangeAspect="1"/>
          </p:cNvPicPr>
          <p:nvPr/>
        </p:nvPicPr>
        <p:blipFill>
          <a:blip r:embed="rId6">
            <a:extLst>
              <a:ext uri="{28A0092B-C50C-407E-A947-70E740481C1C}">
                <a14:useLocalDpi xmlns:a14="http://schemas.microsoft.com/office/drawing/2010/main" val="0"/>
              </a:ext>
            </a:extLst>
          </a:blip>
          <a:srcRect l="2271" r="2271"/>
          <a:stretch/>
        </p:blipFill>
        <p:spPr>
          <a:xfrm>
            <a:off x="1295400" y="1279525"/>
            <a:ext cx="7391400" cy="4359275"/>
          </a:xfrm>
          <a:prstGeom prst="rect">
            <a:avLst/>
          </a:prstGeom>
        </p:spPr>
      </p:pic>
    </p:spTree>
    <p:extLst>
      <p:ext uri="{BB962C8B-B14F-4D97-AF65-F5344CB8AC3E}">
        <p14:creationId xmlns:p14="http://schemas.microsoft.com/office/powerpoint/2010/main" val="386457248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53A3A9B-A747-AF91-B14A-7F241A64A268}"/>
              </a:ext>
            </a:extLst>
          </p:cNvPr>
          <p:cNvSpPr>
            <a:spLocks noGrp="1"/>
          </p:cNvSpPr>
          <p:nvPr>
            <p:ph type="title"/>
          </p:nvPr>
        </p:nvSpPr>
        <p:spPr>
          <a:xfrm>
            <a:off x="457200" y="438150"/>
            <a:ext cx="8229600" cy="841375"/>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3BAC73AC-83C4-6174-C20B-94652BC87713}"/>
              </a:ext>
            </a:extLst>
          </p:cNvPr>
          <p:cNvSpPr>
            <a:spLocks noGrp="1"/>
          </p:cNvSpPr>
          <p:nvPr>
            <p:ph type="body" idx="1"/>
          </p:nvPr>
        </p:nvSpPr>
        <p:spPr>
          <a:xfrm rot="5400000">
            <a:off x="-1646238" y="3382963"/>
            <a:ext cx="5045075" cy="838200"/>
          </a:xfrm>
          <a:blipFill dpi="0" rotWithShape="1">
            <a:blip r:embed="rId4"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Headworks</a:t>
            </a:r>
          </a:p>
          <a:p>
            <a:pPr eaLnBrk="1" fontAlgn="auto" hangingPunct="1">
              <a:spcAft>
                <a:spcPts val="0"/>
              </a:spcAft>
              <a:buFont typeface="Wingdings 2"/>
              <a:buNone/>
              <a:defRPr/>
            </a:pPr>
            <a:endParaRPr lang="en-US" dirty="0"/>
          </a:p>
        </p:txBody>
      </p:sp>
      <p:sp>
        <p:nvSpPr>
          <p:cNvPr id="26628" name="Text Placeholder 5">
            <a:extLst>
              <a:ext uri="{FF2B5EF4-FFF2-40B4-BE49-F238E27FC236}">
                <a16:creationId xmlns:a16="http://schemas.microsoft.com/office/drawing/2014/main" id="{24C5B181-8811-1501-8D9B-E52118171C32}"/>
              </a:ext>
            </a:extLst>
          </p:cNvPr>
          <p:cNvSpPr>
            <a:spLocks noGrp="1"/>
          </p:cNvSpPr>
          <p:nvPr>
            <p:ph type="body" sz="half" idx="3"/>
          </p:nvPr>
        </p:nvSpPr>
        <p:spPr>
          <a:xfrm>
            <a:off x="1295400" y="5638800"/>
            <a:ext cx="7391400" cy="685800"/>
          </a:xfrm>
          <a:blipFill dpi="0" rotWithShape="1">
            <a:blip r:embed="rId5"/>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a:t>
            </a:r>
            <a:r>
              <a:rPr lang="en-US" altLang="en-US" sz="2000" b="0" dirty="0" err="1">
                <a:latin typeface="Times New Roman" panose="02020603050405020304" pitchFamily="18" charset="0"/>
                <a:cs typeface="Times New Roman" panose="02020603050405020304" pitchFamily="18" charset="0"/>
              </a:rPr>
              <a:t>Headpond</a:t>
            </a:r>
            <a:r>
              <a:rPr lang="en-US" altLang="en-US" sz="2000" b="0" dirty="0">
                <a:latin typeface="Times New Roman" panose="02020603050405020304" pitchFamily="18" charset="0"/>
                <a:cs typeface="Times New Roman" panose="02020603050405020304" pitchFamily="18" charset="0"/>
              </a:rPr>
              <a:t> and Settling Basin during Testing of Penstock Pipe and Wet test of EM Equipment at powerhouse</a:t>
            </a:r>
          </a:p>
        </p:txBody>
      </p:sp>
      <p:pic>
        <p:nvPicPr>
          <p:cNvPr id="3" name="Picture 2">
            <a:extLst>
              <a:ext uri="{FF2B5EF4-FFF2-40B4-BE49-F238E27FC236}">
                <a16:creationId xmlns:a16="http://schemas.microsoft.com/office/drawing/2014/main" id="{9CBDA101-6DE6-37D2-9A4E-C6368E23795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086733" y="1279524"/>
            <a:ext cx="5808733" cy="4359275"/>
          </a:xfrm>
          <a:prstGeom prst="rect">
            <a:avLst/>
          </a:prstGeom>
        </p:spPr>
      </p:pic>
    </p:spTree>
    <p:extLst>
      <p:ext uri="{BB962C8B-B14F-4D97-AF65-F5344CB8AC3E}">
        <p14:creationId xmlns:p14="http://schemas.microsoft.com/office/powerpoint/2010/main" val="19356331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2C73629B-452F-7D5A-173F-4E7F0957EF12}"/>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4580" name="Text Placeholder 5">
            <a:extLst>
              <a:ext uri="{FF2B5EF4-FFF2-40B4-BE49-F238E27FC236}">
                <a16:creationId xmlns:a16="http://schemas.microsoft.com/office/drawing/2014/main" id="{FD605BFE-D125-E158-A4CB-4F792AF0A020}"/>
              </a:ext>
            </a:extLst>
          </p:cNvPr>
          <p:cNvSpPr>
            <a:spLocks noGrp="1"/>
          </p:cNvSpPr>
          <p:nvPr>
            <p:ph type="body" sz="half" idx="3"/>
          </p:nvPr>
        </p:nvSpPr>
        <p:spPr>
          <a:xfrm>
            <a:off x="1295400" y="5867400"/>
            <a:ext cx="7391400" cy="457200"/>
          </a:xfrm>
          <a:blipFill dpi="0" rotWithShape="1">
            <a:blip r:embed="rId3"/>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Settling basin spillway</a:t>
            </a:r>
          </a:p>
        </p:txBody>
      </p:sp>
      <p:pic>
        <p:nvPicPr>
          <p:cNvPr id="24581" name="Picture 2">
            <a:extLst>
              <a:ext uri="{FF2B5EF4-FFF2-40B4-BE49-F238E27FC236}">
                <a16:creationId xmlns:a16="http://schemas.microsoft.com/office/drawing/2014/main" id="{561B32D6-3F0B-C427-9B32-A6EE68C1C85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819400" y="1143000"/>
            <a:ext cx="3886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3">
            <a:extLst>
              <a:ext uri="{FF2B5EF4-FFF2-40B4-BE49-F238E27FC236}">
                <a16:creationId xmlns:a16="http://schemas.microsoft.com/office/drawing/2014/main" id="{07632C05-6463-4DB1-8063-0F7260E807D8}"/>
              </a:ext>
            </a:extLst>
          </p:cNvPr>
          <p:cNvSpPr txBox="1">
            <a:spLocks/>
          </p:cNvSpPr>
          <p:nvPr/>
        </p:nvSpPr>
        <p:spPr bwMode="auto">
          <a:xfrm rot="5400000">
            <a:off x="-1680370" y="3280570"/>
            <a:ext cx="5113339" cy="838200"/>
          </a:xfrm>
          <a:prstGeom prst="rect">
            <a:avLst/>
          </a:prstGeom>
          <a:blipFill dpi="0" rotWithShape="1">
            <a:blip r:embed="rId5" cstate="print"/>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ctr" anchorCtr="0" compatLnSpc="1">
            <a:prstTxWarp prst="textNoShape">
              <a:avLst/>
            </a:prstTxWarp>
            <a:normAutofit fontScale="55000" lnSpcReduction="20000"/>
          </a:bodyPr>
          <a:lstStyle>
            <a:lvl1pPr marL="0" indent="0" algn="l" rtl="0" eaLnBrk="0" fontAlgn="base" hangingPunct="0">
              <a:spcBef>
                <a:spcPts val="250"/>
              </a:spcBef>
              <a:spcAft>
                <a:spcPct val="0"/>
              </a:spcAft>
              <a:buClr>
                <a:schemeClr val="accent1"/>
              </a:buClr>
              <a:buSzPct val="80000"/>
              <a:buFont typeface="Wingdings 2" panose="05020102010507070707"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ctr" eaLnBrk="1" fontAlgn="auto" hangingPunct="1">
              <a:spcAft>
                <a:spcPts val="0"/>
              </a:spcAft>
              <a:buFont typeface="Wingdings 2"/>
              <a:buNone/>
              <a:defRPr/>
            </a:pPr>
            <a:endParaRPr lang="en-US" sz="2800">
              <a:solidFill>
                <a:srgbClr val="0070C0"/>
              </a:solidFill>
            </a:endParaRPr>
          </a:p>
          <a:p>
            <a:pPr algn="ctr" eaLnBrk="1" fontAlgn="auto" hangingPunct="1">
              <a:spcAft>
                <a:spcPts val="0"/>
              </a:spcAft>
              <a:buFont typeface="Wingdings 2"/>
              <a:buNone/>
              <a:defRPr/>
            </a:pPr>
            <a:r>
              <a:rPr lang="en-US" sz="3000">
                <a:solidFill>
                  <a:srgbClr val="0070C0"/>
                </a:solidFill>
                <a:latin typeface="Times New Roman" pitchFamily="18" charset="0"/>
                <a:cs typeface="Times New Roman" pitchFamily="18" charset="0"/>
              </a:rPr>
              <a:t>CIVIL WORK</a:t>
            </a:r>
          </a:p>
          <a:p>
            <a:pPr algn="ctr" eaLnBrk="1" fontAlgn="auto" hangingPunct="1">
              <a:spcAft>
                <a:spcPts val="0"/>
              </a:spcAft>
              <a:buFont typeface="Wingdings 2"/>
              <a:buNone/>
              <a:defRPr/>
            </a:pPr>
            <a:r>
              <a:rPr lang="en-US" sz="3000">
                <a:solidFill>
                  <a:srgbClr val="0070C0"/>
                </a:solidFill>
                <a:latin typeface="Times New Roman" pitchFamily="18" charset="0"/>
                <a:cs typeface="Times New Roman" pitchFamily="18" charset="0"/>
              </a:rPr>
              <a:t>Headworks</a:t>
            </a:r>
          </a:p>
          <a:p>
            <a:pPr eaLnBrk="1" fontAlgn="auto" hangingPunct="1">
              <a:spcAft>
                <a:spcPts val="0"/>
              </a:spcAft>
              <a:buFont typeface="Wingdings 2"/>
              <a:buNone/>
              <a:defRPr/>
            </a:pPr>
            <a:endParaRPr 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70EC5-898C-C9AF-697F-03D0955A8D46}"/>
            </a:ext>
          </a:extLst>
        </p:cNvPr>
        <p:cNvGrpSpPr/>
        <p:nvPr/>
      </p:nvGrpSpPr>
      <p:grpSpPr>
        <a:xfrm>
          <a:off x="0" y="0"/>
          <a:ext cx="0" cy="0"/>
          <a:chOff x="0" y="0"/>
          <a:chExt cx="0" cy="0"/>
        </a:xfrm>
      </p:grpSpPr>
      <p:sp>
        <p:nvSpPr>
          <p:cNvPr id="20482" name="Title 1">
            <a:extLst>
              <a:ext uri="{FF2B5EF4-FFF2-40B4-BE49-F238E27FC236}">
                <a16:creationId xmlns:a16="http://schemas.microsoft.com/office/drawing/2014/main" id="{96B29BBF-7A52-38BC-F690-366349B7969C}"/>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4580" name="Text Placeholder 5">
            <a:extLst>
              <a:ext uri="{FF2B5EF4-FFF2-40B4-BE49-F238E27FC236}">
                <a16:creationId xmlns:a16="http://schemas.microsoft.com/office/drawing/2014/main" id="{0FD6F4FA-66E4-F05D-B0EC-BD2BE9FD3F47}"/>
              </a:ext>
            </a:extLst>
          </p:cNvPr>
          <p:cNvSpPr>
            <a:spLocks noGrp="1"/>
          </p:cNvSpPr>
          <p:nvPr>
            <p:ph type="body" sz="half" idx="3"/>
          </p:nvPr>
        </p:nvSpPr>
        <p:spPr>
          <a:xfrm>
            <a:off x="1295400" y="5867400"/>
            <a:ext cx="7391400" cy="457200"/>
          </a:xfrm>
          <a:blipFill dpi="0" rotWithShape="1">
            <a:blip r:embed="rId3"/>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Water Filling Tests</a:t>
            </a:r>
          </a:p>
        </p:txBody>
      </p:sp>
      <p:sp>
        <p:nvSpPr>
          <p:cNvPr id="8" name="Text Placeholder 3">
            <a:extLst>
              <a:ext uri="{FF2B5EF4-FFF2-40B4-BE49-F238E27FC236}">
                <a16:creationId xmlns:a16="http://schemas.microsoft.com/office/drawing/2014/main" id="{FD7F72B6-39D7-623E-291E-E44AE1BE72EA}"/>
              </a:ext>
            </a:extLst>
          </p:cNvPr>
          <p:cNvSpPr txBox="1">
            <a:spLocks/>
          </p:cNvSpPr>
          <p:nvPr/>
        </p:nvSpPr>
        <p:spPr bwMode="auto">
          <a:xfrm rot="5400000">
            <a:off x="-1680370" y="3280570"/>
            <a:ext cx="5113339" cy="838200"/>
          </a:xfrm>
          <a:prstGeom prst="rect">
            <a:avLst/>
          </a:prstGeom>
          <a:blipFill dpi="0" rotWithShape="1">
            <a:blip r:embed="rId4" cstate="print"/>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ctr" anchorCtr="0" compatLnSpc="1">
            <a:prstTxWarp prst="textNoShape">
              <a:avLst/>
            </a:prstTxWarp>
            <a:normAutofit fontScale="55000" lnSpcReduction="20000"/>
          </a:bodyPr>
          <a:lstStyle>
            <a:lvl1pPr marL="0" indent="0" algn="l" rtl="0" eaLnBrk="0" fontAlgn="base" hangingPunct="0">
              <a:spcBef>
                <a:spcPts val="250"/>
              </a:spcBef>
              <a:spcAft>
                <a:spcPct val="0"/>
              </a:spcAft>
              <a:buClr>
                <a:schemeClr val="accent1"/>
              </a:buClr>
              <a:buSzPct val="80000"/>
              <a:buFont typeface="Wingdings 2" panose="05020102010507070707"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ctr" eaLnBrk="1" fontAlgn="auto" hangingPunct="1">
              <a:spcAft>
                <a:spcPts val="0"/>
              </a:spcAft>
              <a:buFont typeface="Wingdings 2"/>
              <a:buNone/>
              <a:defRPr/>
            </a:pPr>
            <a:endParaRPr lang="en-US" sz="2800">
              <a:solidFill>
                <a:srgbClr val="0070C0"/>
              </a:solidFill>
            </a:endParaRPr>
          </a:p>
          <a:p>
            <a:pPr algn="ctr" eaLnBrk="1" fontAlgn="auto" hangingPunct="1">
              <a:spcAft>
                <a:spcPts val="0"/>
              </a:spcAft>
              <a:buFont typeface="Wingdings 2"/>
              <a:buNone/>
              <a:defRPr/>
            </a:pPr>
            <a:r>
              <a:rPr lang="en-US" sz="3000">
                <a:solidFill>
                  <a:srgbClr val="0070C0"/>
                </a:solidFill>
                <a:latin typeface="Times New Roman" pitchFamily="18" charset="0"/>
                <a:cs typeface="Times New Roman" pitchFamily="18" charset="0"/>
              </a:rPr>
              <a:t>CIVIL WORK</a:t>
            </a:r>
          </a:p>
          <a:p>
            <a:pPr algn="ctr" eaLnBrk="1" fontAlgn="auto" hangingPunct="1">
              <a:spcAft>
                <a:spcPts val="0"/>
              </a:spcAft>
              <a:buFont typeface="Wingdings 2"/>
              <a:buNone/>
              <a:defRPr/>
            </a:pPr>
            <a:r>
              <a:rPr lang="en-US" sz="3000">
                <a:solidFill>
                  <a:srgbClr val="0070C0"/>
                </a:solidFill>
                <a:latin typeface="Times New Roman" pitchFamily="18" charset="0"/>
                <a:cs typeface="Times New Roman" pitchFamily="18" charset="0"/>
              </a:rPr>
              <a:t>Headworks</a:t>
            </a:r>
          </a:p>
          <a:p>
            <a:pPr eaLnBrk="1" fontAlgn="auto" hangingPunct="1">
              <a:spcAft>
                <a:spcPts val="0"/>
              </a:spcAft>
              <a:buFont typeface="Wingdings 2"/>
              <a:buNone/>
              <a:defRPr/>
            </a:pPr>
            <a:endParaRPr lang="en-US" dirty="0"/>
          </a:p>
        </p:txBody>
      </p:sp>
      <p:pic>
        <p:nvPicPr>
          <p:cNvPr id="3" name="Picture 2">
            <a:extLst>
              <a:ext uri="{FF2B5EF4-FFF2-40B4-BE49-F238E27FC236}">
                <a16:creationId xmlns:a16="http://schemas.microsoft.com/office/drawing/2014/main" id="{764EA1BD-A8FF-70AD-B179-993418B2F3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28251" y="2160741"/>
            <a:ext cx="4782105" cy="2693037"/>
          </a:xfrm>
          <a:prstGeom prst="rect">
            <a:avLst/>
          </a:prstGeom>
        </p:spPr>
      </p:pic>
      <p:pic>
        <p:nvPicPr>
          <p:cNvPr id="5" name="Picture 4">
            <a:extLst>
              <a:ext uri="{FF2B5EF4-FFF2-40B4-BE49-F238E27FC236}">
                <a16:creationId xmlns:a16="http://schemas.microsoft.com/office/drawing/2014/main" id="{363C879D-FB0B-872D-90E6-5ED0157D1D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8800" y="1139556"/>
            <a:ext cx="2693038" cy="4783470"/>
          </a:xfrm>
          <a:prstGeom prst="rect">
            <a:avLst/>
          </a:prstGeom>
        </p:spPr>
      </p:pic>
    </p:spTree>
    <p:extLst>
      <p:ext uri="{BB962C8B-B14F-4D97-AF65-F5344CB8AC3E}">
        <p14:creationId xmlns:p14="http://schemas.microsoft.com/office/powerpoint/2010/main" val="407098031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D1A1DAAE-BB92-3486-B508-24378BF70FAC}"/>
              </a:ext>
            </a:extLst>
          </p:cNvPr>
          <p:cNvSpPr>
            <a:spLocks noGrp="1"/>
          </p:cNvSpPr>
          <p:nvPr>
            <p:ph type="title"/>
          </p:nvPr>
        </p:nvSpPr>
        <p:spPr>
          <a:xfrm>
            <a:off x="457200" y="492125"/>
            <a:ext cx="8229600" cy="8382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808A5361-392A-16D9-1232-34912B53BE8A}"/>
              </a:ext>
            </a:extLst>
          </p:cNvPr>
          <p:cNvSpPr>
            <a:spLocks noGrp="1"/>
          </p:cNvSpPr>
          <p:nvPr>
            <p:ph type="body" idx="1"/>
          </p:nvPr>
        </p:nvSpPr>
        <p:spPr>
          <a:xfrm rot="5400000">
            <a:off x="-1586707" y="3374232"/>
            <a:ext cx="4926013" cy="838200"/>
          </a:xfrm>
          <a:blipFill dpi="0" rotWithShape="1">
            <a:blip r:embed="rId3"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Headworks</a:t>
            </a:r>
          </a:p>
          <a:p>
            <a:pPr eaLnBrk="1" fontAlgn="auto" hangingPunct="1">
              <a:spcAft>
                <a:spcPts val="0"/>
              </a:spcAft>
              <a:buFont typeface="Wingdings 2"/>
              <a:buNone/>
              <a:defRPr/>
            </a:pPr>
            <a:endParaRPr lang="en-US" dirty="0"/>
          </a:p>
        </p:txBody>
      </p:sp>
      <p:sp>
        <p:nvSpPr>
          <p:cNvPr id="25604" name="Text Placeholder 5">
            <a:extLst>
              <a:ext uri="{FF2B5EF4-FFF2-40B4-BE49-F238E27FC236}">
                <a16:creationId xmlns:a16="http://schemas.microsoft.com/office/drawing/2014/main" id="{3A5233E5-CE03-C5E4-3DFD-C53572863476}"/>
              </a:ext>
            </a:extLst>
          </p:cNvPr>
          <p:cNvSpPr txBox="1">
            <a:spLocks/>
          </p:cNvSpPr>
          <p:nvPr/>
        </p:nvSpPr>
        <p:spPr bwMode="auto">
          <a:xfrm>
            <a:off x="1295400" y="5722938"/>
            <a:ext cx="7391400" cy="533400"/>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lIns="137160" tIns="91440" anchor="ctr"/>
          <a:lstStyle>
            <a:lvl1pPr>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algn="ctr" eaLnBrk="1" hangingPunct="1">
              <a:buFont typeface="Wingdings 2" panose="05020102010507070707" pitchFamily="18" charset="2"/>
              <a:buNone/>
            </a:pPr>
            <a:r>
              <a:rPr lang="en-US" altLang="en-US" sz="2000" dirty="0">
                <a:latin typeface="Times New Roman" panose="02020603050405020304" pitchFamily="18" charset="0"/>
                <a:cs typeface="Times New Roman" panose="02020603050405020304" pitchFamily="18" charset="0"/>
              </a:rPr>
              <a:t>               Photograph of Camp construction at Headworks</a:t>
            </a:r>
          </a:p>
        </p:txBody>
      </p:sp>
      <p:pic>
        <p:nvPicPr>
          <p:cNvPr id="25605" name="Picture 1">
            <a:extLst>
              <a:ext uri="{FF2B5EF4-FFF2-40B4-BE49-F238E27FC236}">
                <a16:creationId xmlns:a16="http://schemas.microsoft.com/office/drawing/2014/main" id="{700C7406-0FE4-4E93-0CCB-EF76413209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2075391" y="1330325"/>
            <a:ext cx="5856817"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AA5BE8E-C9D2-274A-1B2C-FC5726783ABA}"/>
              </a:ext>
            </a:extLst>
          </p:cNvPr>
          <p:cNvSpPr>
            <a:spLocks noGrp="1"/>
          </p:cNvSpPr>
          <p:nvPr>
            <p:ph type="title"/>
          </p:nvPr>
        </p:nvSpPr>
        <p:spPr>
          <a:xfrm>
            <a:off x="457200" y="496888"/>
            <a:ext cx="8229600" cy="1027112"/>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D3836B59-76EA-6760-B18E-7E3C1DC7DD45}"/>
              </a:ext>
            </a:extLst>
          </p:cNvPr>
          <p:cNvSpPr>
            <a:spLocks noGrp="1"/>
          </p:cNvSpPr>
          <p:nvPr>
            <p:ph type="body" idx="1"/>
          </p:nvPr>
        </p:nvSpPr>
        <p:spPr>
          <a:xfrm rot="5400000">
            <a:off x="-1524000" y="3505200"/>
            <a:ext cx="4800600" cy="838200"/>
          </a:xfrm>
          <a:blipFill dpi="0" rotWithShape="1">
            <a:blip r:embed="rId3" cstate="print"/>
            <a:srcRect/>
            <a:tile tx="0" ty="0" sx="100000" sy="100000" flip="none" algn="tl"/>
          </a:blipFill>
        </p:spPr>
        <p:txBody>
          <a:bodyPr>
            <a:normAutofit fontScale="9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eaLnBrk="1" fontAlgn="auto" hangingPunct="1">
              <a:spcAft>
                <a:spcPts val="0"/>
              </a:spcAft>
              <a:buFont typeface="Wingdings 2"/>
              <a:buNone/>
              <a:defRPr/>
            </a:pPr>
            <a:endParaRPr lang="en-US" dirty="0"/>
          </a:p>
        </p:txBody>
      </p:sp>
      <p:sp>
        <p:nvSpPr>
          <p:cNvPr id="21508" name="Content Placeholder 2">
            <a:extLst>
              <a:ext uri="{FF2B5EF4-FFF2-40B4-BE49-F238E27FC236}">
                <a16:creationId xmlns:a16="http://schemas.microsoft.com/office/drawing/2014/main" id="{2D7999B4-E8A9-0501-2F4D-8AEBF25264D5}"/>
              </a:ext>
            </a:extLst>
          </p:cNvPr>
          <p:cNvSpPr>
            <a:spLocks noGrp="1"/>
          </p:cNvSpPr>
          <p:nvPr>
            <p:ph sz="quarter" idx="2"/>
          </p:nvPr>
        </p:nvSpPr>
        <p:spPr>
          <a:xfrm>
            <a:off x="1295400" y="1524000"/>
            <a:ext cx="7391400" cy="4837113"/>
          </a:xfrm>
          <a:blipFill dpi="0" rotWithShape="1">
            <a:blip r:embed="rId4"/>
            <a:srcRect/>
            <a:tile tx="0" ty="0" sx="100000" sy="100000" flip="none" algn="tl"/>
          </a:blipFill>
        </p:spPr>
        <p:txBody>
          <a:bodyPr/>
          <a:lstStyle/>
          <a:p>
            <a:pPr algn="just" eaLnBrk="1" hangingPunct="1">
              <a:buFont typeface="Wingdings 2" panose="05020102010507070707" pitchFamily="18" charset="2"/>
              <a:buNone/>
              <a:defRPr/>
            </a:pPr>
            <a:r>
              <a:rPr lang="en-US" b="1" dirty="0">
                <a:solidFill>
                  <a:srgbClr val="0070C0"/>
                </a:solidFill>
                <a:latin typeface="Times New Roman" panose="02020603050405020304" pitchFamily="18" charset="0"/>
                <a:cs typeface="Times New Roman" panose="02020603050405020304" pitchFamily="18" charset="0"/>
              </a:rPr>
              <a:t>WATERWAYS</a:t>
            </a: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All about </a:t>
            </a:r>
            <a:r>
              <a:rPr lang="en-US" sz="2000" b="1" dirty="0">
                <a:solidFill>
                  <a:srgbClr val="002060"/>
                </a:solidFill>
                <a:latin typeface="Times New Roman" panose="02020603050405020304" pitchFamily="18" charset="0"/>
                <a:cs typeface="Times New Roman" panose="02020603050405020304" pitchFamily="18" charset="0"/>
              </a:rPr>
              <a:t>100% of the civil works on waterway </a:t>
            </a:r>
            <a:r>
              <a:rPr lang="en-US" sz="2000" dirty="0">
                <a:solidFill>
                  <a:srgbClr val="0070C0"/>
                </a:solidFill>
                <a:latin typeface="Times New Roman" panose="02020603050405020304" pitchFamily="18" charset="0"/>
                <a:cs typeface="Times New Roman" panose="02020603050405020304" pitchFamily="18" charset="0"/>
              </a:rPr>
              <a:t>has been completed.</a:t>
            </a:r>
          </a:p>
          <a:p>
            <a:pPr algn="just" eaLnBrk="1" hangingPunct="1">
              <a:defRPr/>
            </a:pPr>
            <a:r>
              <a:rPr lang="en-US" sz="2000" dirty="0">
                <a:solidFill>
                  <a:srgbClr val="FF0000"/>
                </a:solidFill>
                <a:latin typeface="Times New Roman" panose="02020603050405020304" pitchFamily="18" charset="0"/>
                <a:cs typeface="Times New Roman" panose="02020603050405020304" pitchFamily="18" charset="0"/>
              </a:rPr>
              <a:t>100% excavation works </a:t>
            </a:r>
            <a:r>
              <a:rPr lang="en-US" sz="2000" dirty="0">
                <a:solidFill>
                  <a:srgbClr val="0070C0"/>
                </a:solidFill>
                <a:latin typeface="Times New Roman" panose="02020603050405020304" pitchFamily="18" charset="0"/>
                <a:cs typeface="Times New Roman" panose="02020603050405020304" pitchFamily="18" charset="0"/>
              </a:rPr>
              <a:t>is completed and ongoing in remaining area.</a:t>
            </a:r>
          </a:p>
          <a:p>
            <a:pPr algn="just" eaLnBrk="1" hangingPunct="1">
              <a:defRPr/>
            </a:pPr>
            <a:r>
              <a:rPr lang="en-US" sz="2000" dirty="0">
                <a:solidFill>
                  <a:srgbClr val="FF0000"/>
                </a:solidFill>
                <a:latin typeface="Times New Roman" panose="02020603050405020304" pitchFamily="18" charset="0"/>
                <a:cs typeface="Times New Roman" panose="02020603050405020304" pitchFamily="18" charset="0"/>
              </a:rPr>
              <a:t>100% of civil works for saddle supports</a:t>
            </a:r>
            <a:r>
              <a:rPr lang="en-US" sz="2000" dirty="0">
                <a:solidFill>
                  <a:srgbClr val="0070C0"/>
                </a:solidFill>
                <a:latin typeface="Times New Roman" panose="02020603050405020304" pitchFamily="18" charset="0"/>
                <a:cs typeface="Times New Roman" panose="02020603050405020304" pitchFamily="18" charset="0"/>
              </a:rPr>
              <a:t> has been completed.</a:t>
            </a:r>
          </a:p>
          <a:p>
            <a:pPr algn="just" eaLnBrk="1" hangingPunct="1">
              <a:defRPr/>
            </a:pPr>
            <a:r>
              <a:rPr lang="en-US" sz="2000" dirty="0">
                <a:solidFill>
                  <a:srgbClr val="FF0000"/>
                </a:solidFill>
                <a:latin typeface="Times New Roman" panose="02020603050405020304" pitchFamily="18" charset="0"/>
                <a:cs typeface="Times New Roman" panose="02020603050405020304" pitchFamily="18" charset="0"/>
              </a:rPr>
              <a:t>50 nos. </a:t>
            </a:r>
            <a:r>
              <a:rPr lang="en-US" sz="2000" dirty="0">
                <a:solidFill>
                  <a:srgbClr val="0070C0"/>
                </a:solidFill>
                <a:latin typeface="Times New Roman" panose="02020603050405020304" pitchFamily="18" charset="0"/>
                <a:cs typeface="Times New Roman" panose="02020603050405020304" pitchFamily="18" charset="0"/>
              </a:rPr>
              <a:t>of Anchor Block out of 50 is completed.  </a:t>
            </a: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Protection works are on-going as per site requirement. About </a:t>
            </a:r>
            <a:r>
              <a:rPr lang="en-US" sz="2000" dirty="0">
                <a:solidFill>
                  <a:srgbClr val="FF0000"/>
                </a:solidFill>
                <a:latin typeface="Times New Roman" panose="02020603050405020304" pitchFamily="18" charset="0"/>
                <a:cs typeface="Times New Roman" panose="02020603050405020304" pitchFamily="18" charset="0"/>
              </a:rPr>
              <a:t>95% of estimated protection works </a:t>
            </a:r>
            <a:r>
              <a:rPr lang="en-US" sz="2000" dirty="0">
                <a:solidFill>
                  <a:srgbClr val="0070C0"/>
                </a:solidFill>
                <a:latin typeface="Times New Roman" panose="02020603050405020304" pitchFamily="18" charset="0"/>
                <a:cs typeface="Times New Roman" panose="02020603050405020304" pitchFamily="18" charset="0"/>
              </a:rPr>
              <a:t>along the alignment has been completed.</a:t>
            </a:r>
          </a:p>
          <a:p>
            <a:pPr marL="0" indent="0" algn="just" eaLnBrk="1" hangingPunct="1">
              <a:buFont typeface="Wingdings 2" panose="05020102010507070707" pitchFamily="18" charset="2"/>
              <a:buNone/>
              <a:defRPr/>
            </a:pPr>
            <a:endParaRPr lang="en-US" sz="2000" dirty="0">
              <a:solidFill>
                <a:srgbClr val="0070C0"/>
              </a:solidFill>
              <a:latin typeface="Times New Roman" panose="02020603050405020304" pitchFamily="18" charset="0"/>
              <a:cs typeface="Times New Roman" panose="02020603050405020304" pitchFamily="18" charset="0"/>
            </a:endParaRPr>
          </a:p>
          <a:p>
            <a:pPr marL="0" indent="0" algn="just" eaLnBrk="1" hangingPunct="1">
              <a:buFont typeface="Wingdings 2" panose="05020102010507070707" pitchFamily="18" charset="2"/>
              <a:buNone/>
              <a:defRPr/>
            </a:pPr>
            <a:endParaRPr lang="en-US" sz="2000" dirty="0">
              <a:solidFill>
                <a:srgbClr val="0070C0"/>
              </a:solidFill>
              <a:latin typeface="Times New Roman" panose="02020603050405020304" pitchFamily="18" charset="0"/>
              <a:cs typeface="Times New Roman" panose="02020603050405020304" pitchFamily="18" charset="0"/>
            </a:endParaRPr>
          </a:p>
          <a:p>
            <a:pPr algn="just" eaLnBrk="1" hangingPunct="1">
              <a:buFont typeface="Wingdings 2" panose="05020102010507070707" pitchFamily="18" charset="2"/>
              <a:buNone/>
              <a:defRPr/>
            </a:pPr>
            <a:endParaRPr lang="en-US" dirty="0">
              <a:solidFill>
                <a:srgbClr val="0070C0"/>
              </a:solidFill>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043F6F3-4CFA-5CDC-633D-EC0987E6BF4C}"/>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E780479C-78A3-8983-ACFA-37098A393ECE}"/>
              </a:ext>
            </a:extLst>
          </p:cNvPr>
          <p:cNvSpPr>
            <a:spLocks noGrp="1"/>
          </p:cNvSpPr>
          <p:nvPr>
            <p:ph type="body" idx="1"/>
          </p:nvPr>
        </p:nvSpPr>
        <p:spPr>
          <a:xfrm rot="5400000">
            <a:off x="-1676400" y="3276600"/>
            <a:ext cx="5181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Waterway</a:t>
            </a:r>
          </a:p>
          <a:p>
            <a:pPr eaLnBrk="1" fontAlgn="auto" hangingPunct="1">
              <a:spcAft>
                <a:spcPts val="0"/>
              </a:spcAft>
              <a:buFont typeface="Wingdings 2"/>
              <a:buNone/>
              <a:defRPr/>
            </a:pPr>
            <a:endParaRPr lang="en-US" dirty="0"/>
          </a:p>
        </p:txBody>
      </p:sp>
      <p:sp>
        <p:nvSpPr>
          <p:cNvPr id="28676" name="Text Placeholder 5">
            <a:extLst>
              <a:ext uri="{FF2B5EF4-FFF2-40B4-BE49-F238E27FC236}">
                <a16:creationId xmlns:a16="http://schemas.microsoft.com/office/drawing/2014/main" id="{4E6E4CB9-B26F-6799-0613-33C769F86452}"/>
              </a:ext>
            </a:extLst>
          </p:cNvPr>
          <p:cNvSpPr>
            <a:spLocks noGrp="1"/>
          </p:cNvSpPr>
          <p:nvPr>
            <p:ph type="body" sz="half" idx="3"/>
          </p:nvPr>
        </p:nvSpPr>
        <p:spPr>
          <a:xfrm>
            <a:off x="1371600" y="5762625"/>
            <a:ext cx="7315200" cy="561975"/>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in between IP1-IP2 (RCC &amp; Gabion Protection Work)</a:t>
            </a:r>
          </a:p>
        </p:txBody>
      </p:sp>
      <p:pic>
        <p:nvPicPr>
          <p:cNvPr id="4" name="Picture 3">
            <a:extLst>
              <a:ext uri="{FF2B5EF4-FFF2-40B4-BE49-F238E27FC236}">
                <a16:creationId xmlns:a16="http://schemas.microsoft.com/office/drawing/2014/main" id="{EC06062C-2AF3-1477-2CFC-0592E183120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90800" y="1143000"/>
            <a:ext cx="4170759" cy="4619625"/>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F1BBCAB0-F949-65A3-F585-1756DA212E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12178" y="304800"/>
            <a:ext cx="8325993"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32E75EAC-2E2D-815C-7BE1-45BC1613CC38}"/>
              </a:ext>
            </a:extLst>
          </p:cNvPr>
          <p:cNvSpPr txBox="1">
            <a:spLocks noChangeArrowheads="1"/>
          </p:cNvSpPr>
          <p:nvPr/>
        </p:nvSpPr>
        <p:spPr>
          <a:xfrm>
            <a:off x="381000" y="304800"/>
            <a:ext cx="8305800" cy="2971800"/>
          </a:xfrm>
          <a:prstGeom prst="rect">
            <a:avLst/>
          </a:prstGeom>
        </p:spPr>
        <p:txBody>
          <a:bodyPr/>
          <a:lstStyle/>
          <a:p>
            <a:pPr algn="ctr" eaLnBrk="1" fontAlgn="auto" hangingPunct="1">
              <a:lnSpc>
                <a:spcPct val="150000"/>
              </a:lnSpc>
              <a:spcAft>
                <a:spcPts val="0"/>
              </a:spcAft>
              <a:defRPr/>
            </a:pPr>
            <a:r>
              <a:rPr lang="en-US" sz="4000" b="1" dirty="0">
                <a:solidFill>
                  <a:srgbClr val="FFFF00"/>
                </a:solidFill>
                <a:ea typeface="+mj-ea"/>
                <a:cs typeface="Times New Roman" pitchFamily="18" charset="0"/>
              </a:rPr>
              <a:t>WELCOME TO PRESENTATION</a:t>
            </a:r>
            <a:br>
              <a:rPr lang="en-US" sz="4000" b="1" dirty="0">
                <a:solidFill>
                  <a:srgbClr val="FFFF00"/>
                </a:solidFill>
                <a:ea typeface="+mj-ea"/>
                <a:cs typeface="Times New Roman" pitchFamily="18" charset="0"/>
              </a:rPr>
            </a:br>
            <a:r>
              <a:rPr lang="en-US" sz="4000" b="1" dirty="0">
                <a:solidFill>
                  <a:srgbClr val="FFFF00"/>
                </a:solidFill>
                <a:ea typeface="+mj-ea"/>
                <a:cs typeface="Times New Roman" pitchFamily="18" charset="0"/>
              </a:rPr>
              <a:t>ON</a:t>
            </a:r>
          </a:p>
          <a:p>
            <a:pPr algn="ctr" eaLnBrk="1" fontAlgn="auto" hangingPunct="1">
              <a:lnSpc>
                <a:spcPct val="150000"/>
              </a:lnSpc>
              <a:spcAft>
                <a:spcPts val="0"/>
              </a:spcAft>
              <a:defRPr/>
            </a:pPr>
            <a:r>
              <a:rPr lang="en-US" sz="3600" b="1" dirty="0">
                <a:solidFill>
                  <a:srgbClr val="FFFF00"/>
                </a:solidFill>
                <a:ea typeface="+mj-ea"/>
                <a:cs typeface="Times New Roman" pitchFamily="18" charset="0"/>
              </a:rPr>
              <a:t>PRESENT STATUS </a:t>
            </a:r>
          </a:p>
          <a:p>
            <a:pPr algn="ctr" eaLnBrk="1" fontAlgn="auto" hangingPunct="1">
              <a:lnSpc>
                <a:spcPct val="150000"/>
              </a:lnSpc>
              <a:spcAft>
                <a:spcPts val="0"/>
              </a:spcAft>
              <a:defRPr/>
            </a:pPr>
            <a:r>
              <a:rPr lang="en-US" sz="3600" b="1" dirty="0">
                <a:solidFill>
                  <a:srgbClr val="FFFF00"/>
                </a:solidFill>
                <a:ea typeface="+mj-ea"/>
                <a:cs typeface="Times New Roman" pitchFamily="18" charset="0"/>
              </a:rPr>
              <a:t>OF</a:t>
            </a:r>
          </a:p>
        </p:txBody>
      </p:sp>
      <p:sp>
        <p:nvSpPr>
          <p:cNvPr id="8" name="Rectangle 3">
            <a:extLst>
              <a:ext uri="{FF2B5EF4-FFF2-40B4-BE49-F238E27FC236}">
                <a16:creationId xmlns:a16="http://schemas.microsoft.com/office/drawing/2014/main" id="{B91C3A9A-3120-0E5D-A5D9-C7DE1327CC76}"/>
              </a:ext>
            </a:extLst>
          </p:cNvPr>
          <p:cNvSpPr txBox="1">
            <a:spLocks noChangeArrowheads="1"/>
          </p:cNvSpPr>
          <p:nvPr/>
        </p:nvSpPr>
        <p:spPr>
          <a:xfrm>
            <a:off x="644525" y="3886200"/>
            <a:ext cx="7854950" cy="1905000"/>
          </a:xfrm>
          <a:prstGeom prst="rect">
            <a:avLst/>
          </a:prstGeom>
          <a:ln>
            <a:solidFill>
              <a:schemeClr val="accent1"/>
            </a:solidFill>
          </a:ln>
        </p:spPr>
        <p:txBody>
          <a:bodyPr/>
          <a:lstStyle/>
          <a:p>
            <a:pPr marL="273050" indent="-273050" algn="ctr" eaLnBrk="1" hangingPunct="1">
              <a:spcBef>
                <a:spcPct val="20000"/>
              </a:spcBef>
              <a:buClr>
                <a:srgbClr val="0BD0D9"/>
              </a:buClr>
              <a:buSzPct val="95000"/>
              <a:defRPr/>
            </a:pPr>
            <a:r>
              <a:rPr lang="en-US" sz="4000" b="1" dirty="0">
                <a:solidFill>
                  <a:srgbClr val="00FFFF"/>
                </a:solidFill>
                <a:cs typeface="Times New Roman" pitchFamily="18" charset="0"/>
              </a:rPr>
              <a:t>DARAM KHOLA HYDROELECTRIC PROJECT </a:t>
            </a:r>
            <a:r>
              <a:rPr lang="en-US" sz="2800" b="1" dirty="0">
                <a:solidFill>
                  <a:srgbClr val="00FFFF"/>
                </a:solidFill>
                <a:cs typeface="Times New Roman" pitchFamily="18" charset="0"/>
              </a:rPr>
              <a:t>(9.6 MW)</a:t>
            </a:r>
          </a:p>
          <a:p>
            <a:pPr marL="273050" indent="-273050" algn="ctr" eaLnBrk="1" hangingPunct="1">
              <a:spcBef>
                <a:spcPct val="20000"/>
              </a:spcBef>
              <a:buClr>
                <a:srgbClr val="0BD0D9"/>
              </a:buClr>
              <a:buSzPct val="95000"/>
              <a:defRPr/>
            </a:pPr>
            <a:endParaRPr lang="en-US" sz="4400" b="1" dirty="0">
              <a:solidFill>
                <a:srgbClr val="5151F9"/>
              </a:solidFill>
              <a:latin typeface="+mj-lt"/>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043F6F3-4CFA-5CDC-633D-EC0987E6BF4C}"/>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E780479C-78A3-8983-ACFA-37098A393ECE}"/>
              </a:ext>
            </a:extLst>
          </p:cNvPr>
          <p:cNvSpPr>
            <a:spLocks noGrp="1"/>
          </p:cNvSpPr>
          <p:nvPr>
            <p:ph type="body" idx="1"/>
          </p:nvPr>
        </p:nvSpPr>
        <p:spPr>
          <a:xfrm rot="5400000">
            <a:off x="-1676400" y="3276600"/>
            <a:ext cx="5181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Waterway</a:t>
            </a:r>
          </a:p>
          <a:p>
            <a:pPr eaLnBrk="1" fontAlgn="auto" hangingPunct="1">
              <a:spcAft>
                <a:spcPts val="0"/>
              </a:spcAft>
              <a:buFont typeface="Wingdings 2"/>
              <a:buNone/>
              <a:defRPr/>
            </a:pPr>
            <a:endParaRPr lang="en-US" dirty="0"/>
          </a:p>
        </p:txBody>
      </p:sp>
      <p:sp>
        <p:nvSpPr>
          <p:cNvPr id="28676" name="Text Placeholder 5">
            <a:extLst>
              <a:ext uri="{FF2B5EF4-FFF2-40B4-BE49-F238E27FC236}">
                <a16:creationId xmlns:a16="http://schemas.microsoft.com/office/drawing/2014/main" id="{4E6E4CB9-B26F-6799-0613-33C769F86452}"/>
              </a:ext>
            </a:extLst>
          </p:cNvPr>
          <p:cNvSpPr>
            <a:spLocks noGrp="1"/>
          </p:cNvSpPr>
          <p:nvPr>
            <p:ph type="body" sz="half" idx="3"/>
          </p:nvPr>
        </p:nvSpPr>
        <p:spPr>
          <a:xfrm>
            <a:off x="1371600" y="5762625"/>
            <a:ext cx="7315200" cy="561975"/>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Gabion Protection &amp; RCC of High saddle</a:t>
            </a:r>
          </a:p>
        </p:txBody>
      </p:sp>
      <p:pic>
        <p:nvPicPr>
          <p:cNvPr id="4" name="Picture 3">
            <a:extLst>
              <a:ext uri="{FF2B5EF4-FFF2-40B4-BE49-F238E27FC236}">
                <a16:creationId xmlns:a16="http://schemas.microsoft.com/office/drawing/2014/main" id="{EC06062C-2AF3-1477-2CFC-0592E183120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43200" y="1219654"/>
            <a:ext cx="4114800" cy="4572000"/>
          </a:xfrm>
          <a:prstGeom prst="rect">
            <a:avLst/>
          </a:prstGeom>
        </p:spPr>
      </p:pic>
    </p:spTree>
    <p:extLst>
      <p:ext uri="{BB962C8B-B14F-4D97-AF65-F5344CB8AC3E}">
        <p14:creationId xmlns:p14="http://schemas.microsoft.com/office/powerpoint/2010/main" val="216326765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043F6F3-4CFA-5CDC-633D-EC0987E6BF4C}"/>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E780479C-78A3-8983-ACFA-37098A393ECE}"/>
              </a:ext>
            </a:extLst>
          </p:cNvPr>
          <p:cNvSpPr>
            <a:spLocks noGrp="1"/>
          </p:cNvSpPr>
          <p:nvPr>
            <p:ph type="body" idx="1"/>
          </p:nvPr>
        </p:nvSpPr>
        <p:spPr>
          <a:xfrm rot="5400000">
            <a:off x="-1676400" y="3276600"/>
            <a:ext cx="5181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Waterway</a:t>
            </a:r>
          </a:p>
          <a:p>
            <a:pPr eaLnBrk="1" fontAlgn="auto" hangingPunct="1">
              <a:spcAft>
                <a:spcPts val="0"/>
              </a:spcAft>
              <a:buFont typeface="Wingdings 2"/>
              <a:buNone/>
              <a:defRPr/>
            </a:pPr>
            <a:endParaRPr lang="en-US" dirty="0"/>
          </a:p>
        </p:txBody>
      </p:sp>
      <p:sp>
        <p:nvSpPr>
          <p:cNvPr id="28676" name="Text Placeholder 5">
            <a:extLst>
              <a:ext uri="{FF2B5EF4-FFF2-40B4-BE49-F238E27FC236}">
                <a16:creationId xmlns:a16="http://schemas.microsoft.com/office/drawing/2014/main" id="{4E6E4CB9-B26F-6799-0613-33C769F86452}"/>
              </a:ext>
            </a:extLst>
          </p:cNvPr>
          <p:cNvSpPr>
            <a:spLocks noGrp="1"/>
          </p:cNvSpPr>
          <p:nvPr>
            <p:ph type="body" sz="half" idx="3"/>
          </p:nvPr>
        </p:nvSpPr>
        <p:spPr>
          <a:xfrm>
            <a:off x="1371600" y="5762625"/>
            <a:ext cx="7315200" cy="561975"/>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Blocks between AB12-AB17</a:t>
            </a:r>
          </a:p>
        </p:txBody>
      </p:sp>
      <p:pic>
        <p:nvPicPr>
          <p:cNvPr id="3" name="Picture 2">
            <a:extLst>
              <a:ext uri="{FF2B5EF4-FFF2-40B4-BE49-F238E27FC236}">
                <a16:creationId xmlns:a16="http://schemas.microsoft.com/office/drawing/2014/main" id="{C072CE78-6E0B-A8FA-4305-4B56CF70B8D5}"/>
              </a:ext>
            </a:extLst>
          </p:cNvPr>
          <p:cNvPicPr>
            <a:picLocks noChangeAspect="1"/>
          </p:cNvPicPr>
          <p:nvPr/>
        </p:nvPicPr>
        <p:blipFill>
          <a:blip r:embed="rId5">
            <a:extLst>
              <a:ext uri="{28A0092B-C50C-407E-A947-70E740481C1C}">
                <a14:useLocalDpi xmlns:a14="http://schemas.microsoft.com/office/drawing/2010/main" val="0"/>
              </a:ext>
            </a:extLst>
          </a:blip>
          <a:srcRect r="10388"/>
          <a:stretch>
            <a:fillRect/>
          </a:stretch>
        </p:blipFill>
        <p:spPr>
          <a:xfrm>
            <a:off x="1951375" y="1143000"/>
            <a:ext cx="6125825" cy="4619625"/>
          </a:xfrm>
          <a:prstGeom prst="rect">
            <a:avLst/>
          </a:prstGeom>
        </p:spPr>
      </p:pic>
    </p:spTree>
    <p:extLst>
      <p:ext uri="{BB962C8B-B14F-4D97-AF65-F5344CB8AC3E}">
        <p14:creationId xmlns:p14="http://schemas.microsoft.com/office/powerpoint/2010/main" val="29679836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043F6F3-4CFA-5CDC-633D-EC0987E6BF4C}"/>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E780479C-78A3-8983-ACFA-37098A393ECE}"/>
              </a:ext>
            </a:extLst>
          </p:cNvPr>
          <p:cNvSpPr>
            <a:spLocks noGrp="1"/>
          </p:cNvSpPr>
          <p:nvPr>
            <p:ph type="body" idx="1"/>
          </p:nvPr>
        </p:nvSpPr>
        <p:spPr>
          <a:xfrm rot="5400000">
            <a:off x="-1676400" y="3276600"/>
            <a:ext cx="5181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Waterway</a:t>
            </a:r>
          </a:p>
          <a:p>
            <a:pPr eaLnBrk="1" fontAlgn="auto" hangingPunct="1">
              <a:spcAft>
                <a:spcPts val="0"/>
              </a:spcAft>
              <a:buFont typeface="Wingdings 2"/>
              <a:buNone/>
              <a:defRPr/>
            </a:pPr>
            <a:endParaRPr lang="en-US" dirty="0"/>
          </a:p>
        </p:txBody>
      </p:sp>
      <p:sp>
        <p:nvSpPr>
          <p:cNvPr id="28676" name="Text Placeholder 5">
            <a:extLst>
              <a:ext uri="{FF2B5EF4-FFF2-40B4-BE49-F238E27FC236}">
                <a16:creationId xmlns:a16="http://schemas.microsoft.com/office/drawing/2014/main" id="{4E6E4CB9-B26F-6799-0613-33C769F86452}"/>
              </a:ext>
            </a:extLst>
          </p:cNvPr>
          <p:cNvSpPr>
            <a:spLocks noGrp="1"/>
          </p:cNvSpPr>
          <p:nvPr>
            <p:ph type="body" sz="half" idx="3"/>
          </p:nvPr>
        </p:nvSpPr>
        <p:spPr>
          <a:xfrm>
            <a:off x="1371600" y="5762625"/>
            <a:ext cx="7315200" cy="561975"/>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Gabion Protection Work at IP11-IP12</a:t>
            </a:r>
          </a:p>
        </p:txBody>
      </p:sp>
      <p:pic>
        <p:nvPicPr>
          <p:cNvPr id="3" name="Picture 2">
            <a:extLst>
              <a:ext uri="{FF2B5EF4-FFF2-40B4-BE49-F238E27FC236}">
                <a16:creationId xmlns:a16="http://schemas.microsoft.com/office/drawing/2014/main" id="{C072CE78-6E0B-A8FA-4305-4B56CF70B8D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49450" y="1143000"/>
            <a:ext cx="6159500" cy="4619625"/>
          </a:xfrm>
          <a:prstGeom prst="rect">
            <a:avLst/>
          </a:prstGeom>
        </p:spPr>
      </p:pic>
    </p:spTree>
    <p:extLst>
      <p:ext uri="{BB962C8B-B14F-4D97-AF65-F5344CB8AC3E}">
        <p14:creationId xmlns:p14="http://schemas.microsoft.com/office/powerpoint/2010/main" val="314239084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043F6F3-4CFA-5CDC-633D-EC0987E6BF4C}"/>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E780479C-78A3-8983-ACFA-37098A393ECE}"/>
              </a:ext>
            </a:extLst>
          </p:cNvPr>
          <p:cNvSpPr>
            <a:spLocks noGrp="1"/>
          </p:cNvSpPr>
          <p:nvPr>
            <p:ph type="body" idx="1"/>
          </p:nvPr>
        </p:nvSpPr>
        <p:spPr>
          <a:xfrm rot="5400000">
            <a:off x="-1676400" y="3276600"/>
            <a:ext cx="5181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Waterway</a:t>
            </a:r>
          </a:p>
          <a:p>
            <a:pPr eaLnBrk="1" fontAlgn="auto" hangingPunct="1">
              <a:spcAft>
                <a:spcPts val="0"/>
              </a:spcAft>
              <a:buFont typeface="Wingdings 2"/>
              <a:buNone/>
              <a:defRPr/>
            </a:pPr>
            <a:endParaRPr lang="en-US" dirty="0"/>
          </a:p>
        </p:txBody>
      </p:sp>
      <p:sp>
        <p:nvSpPr>
          <p:cNvPr id="28676" name="Text Placeholder 5">
            <a:extLst>
              <a:ext uri="{FF2B5EF4-FFF2-40B4-BE49-F238E27FC236}">
                <a16:creationId xmlns:a16="http://schemas.microsoft.com/office/drawing/2014/main" id="{4E6E4CB9-B26F-6799-0613-33C769F86452}"/>
              </a:ext>
            </a:extLst>
          </p:cNvPr>
          <p:cNvSpPr>
            <a:spLocks noGrp="1"/>
          </p:cNvSpPr>
          <p:nvPr>
            <p:ph type="body" sz="half" idx="3"/>
          </p:nvPr>
        </p:nvSpPr>
        <p:spPr>
          <a:xfrm>
            <a:off x="1371600" y="5762625"/>
            <a:ext cx="7315200" cy="561975"/>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Pipe crossing for local people</a:t>
            </a:r>
          </a:p>
        </p:txBody>
      </p:sp>
      <p:pic>
        <p:nvPicPr>
          <p:cNvPr id="3" name="Picture 2">
            <a:extLst>
              <a:ext uri="{FF2B5EF4-FFF2-40B4-BE49-F238E27FC236}">
                <a16:creationId xmlns:a16="http://schemas.microsoft.com/office/drawing/2014/main" id="{C072CE78-6E0B-A8FA-4305-4B56CF70B8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3131" y="1143000"/>
            <a:ext cx="7315200" cy="4619625"/>
          </a:xfrm>
          <a:prstGeom prst="rect">
            <a:avLst/>
          </a:prstGeom>
        </p:spPr>
      </p:pic>
    </p:spTree>
    <p:extLst>
      <p:ext uri="{BB962C8B-B14F-4D97-AF65-F5344CB8AC3E}">
        <p14:creationId xmlns:p14="http://schemas.microsoft.com/office/powerpoint/2010/main" val="136850322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F115E9B0-3EA9-5317-35F5-1E89246643CE}"/>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0FEAFD1A-CA89-2E73-8594-E76C3BF183E6}"/>
              </a:ext>
            </a:extLst>
          </p:cNvPr>
          <p:cNvSpPr>
            <a:spLocks noGrp="1"/>
          </p:cNvSpPr>
          <p:nvPr>
            <p:ph type="body" idx="1"/>
          </p:nvPr>
        </p:nvSpPr>
        <p:spPr>
          <a:xfrm rot="5400000">
            <a:off x="-1714500" y="3314700"/>
            <a:ext cx="5181600" cy="838200"/>
          </a:xfrm>
          <a:blipFill dpi="0" rotWithShape="1">
            <a:blip r:embed="rId3"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Waterway</a:t>
            </a:r>
          </a:p>
          <a:p>
            <a:pPr eaLnBrk="1" fontAlgn="auto" hangingPunct="1">
              <a:spcAft>
                <a:spcPts val="0"/>
              </a:spcAft>
              <a:buFont typeface="Wingdings 2"/>
              <a:buNone/>
              <a:defRPr/>
            </a:pPr>
            <a:endParaRPr lang="en-US" dirty="0"/>
          </a:p>
        </p:txBody>
      </p:sp>
      <p:sp>
        <p:nvSpPr>
          <p:cNvPr id="30724" name="Text Placeholder 5">
            <a:extLst>
              <a:ext uri="{FF2B5EF4-FFF2-40B4-BE49-F238E27FC236}">
                <a16:creationId xmlns:a16="http://schemas.microsoft.com/office/drawing/2014/main" id="{16DE2E9B-FFE3-10BB-EFA0-0243A009625B}"/>
              </a:ext>
            </a:extLst>
          </p:cNvPr>
          <p:cNvSpPr>
            <a:spLocks noGrp="1"/>
          </p:cNvSpPr>
          <p:nvPr>
            <p:ph type="body" sz="half" idx="3"/>
          </p:nvPr>
        </p:nvSpPr>
        <p:spPr>
          <a:xfrm>
            <a:off x="1295400" y="5715000"/>
            <a:ext cx="7391400" cy="6096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Saddle supports IP28-IP29.</a:t>
            </a:r>
          </a:p>
        </p:txBody>
      </p:sp>
      <p:pic>
        <p:nvPicPr>
          <p:cNvPr id="4" name="Picture 3">
            <a:extLst>
              <a:ext uri="{FF2B5EF4-FFF2-40B4-BE49-F238E27FC236}">
                <a16:creationId xmlns:a16="http://schemas.microsoft.com/office/drawing/2014/main" id="{0795F83D-D5B5-6C6F-BCB3-A76BDC195DE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43100" y="1143000"/>
            <a:ext cx="6096000" cy="4572000"/>
          </a:xfrm>
          <a:prstGeom prst="rect">
            <a:avLst/>
          </a:prstGeom>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AA5BE8E-C9D2-274A-1B2C-FC5726783ABA}"/>
              </a:ext>
            </a:extLst>
          </p:cNvPr>
          <p:cNvSpPr>
            <a:spLocks noGrp="1"/>
          </p:cNvSpPr>
          <p:nvPr>
            <p:ph type="title"/>
          </p:nvPr>
        </p:nvSpPr>
        <p:spPr>
          <a:xfrm>
            <a:off x="457200" y="496888"/>
            <a:ext cx="8229600" cy="1027112"/>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D3836B59-76EA-6760-B18E-7E3C1DC7DD45}"/>
              </a:ext>
            </a:extLst>
          </p:cNvPr>
          <p:cNvSpPr>
            <a:spLocks noGrp="1"/>
          </p:cNvSpPr>
          <p:nvPr>
            <p:ph type="body" idx="1"/>
          </p:nvPr>
        </p:nvSpPr>
        <p:spPr>
          <a:xfrm rot="5400000">
            <a:off x="-1524000" y="3505200"/>
            <a:ext cx="4800600" cy="838200"/>
          </a:xfrm>
          <a:blipFill dpi="0" rotWithShape="1">
            <a:blip r:embed="rId3"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Surge Tank</a:t>
            </a:r>
          </a:p>
          <a:p>
            <a:pPr eaLnBrk="1" fontAlgn="auto" hangingPunct="1">
              <a:spcAft>
                <a:spcPts val="0"/>
              </a:spcAft>
              <a:buFont typeface="Wingdings 2"/>
              <a:buNone/>
              <a:defRPr/>
            </a:pPr>
            <a:endParaRPr lang="en-US" dirty="0"/>
          </a:p>
        </p:txBody>
      </p:sp>
      <p:sp>
        <p:nvSpPr>
          <p:cNvPr id="21508" name="Content Placeholder 2">
            <a:extLst>
              <a:ext uri="{FF2B5EF4-FFF2-40B4-BE49-F238E27FC236}">
                <a16:creationId xmlns:a16="http://schemas.microsoft.com/office/drawing/2014/main" id="{2D7999B4-E8A9-0501-2F4D-8AEBF25264D5}"/>
              </a:ext>
            </a:extLst>
          </p:cNvPr>
          <p:cNvSpPr>
            <a:spLocks noGrp="1"/>
          </p:cNvSpPr>
          <p:nvPr>
            <p:ph sz="quarter" idx="2"/>
          </p:nvPr>
        </p:nvSpPr>
        <p:spPr>
          <a:xfrm>
            <a:off x="1295400" y="1524000"/>
            <a:ext cx="7391400" cy="4837113"/>
          </a:xfrm>
          <a:blipFill dpi="0" rotWithShape="1">
            <a:blip r:embed="rId4"/>
            <a:srcRect/>
            <a:tile tx="0" ty="0" sx="100000" sy="100000" flip="none" algn="tl"/>
          </a:blipFill>
        </p:spPr>
        <p:txBody>
          <a:bodyPr/>
          <a:lstStyle/>
          <a:p>
            <a:pPr algn="just" eaLnBrk="1" hangingPunct="1">
              <a:buFont typeface="Wingdings 2" panose="05020102010507070707" pitchFamily="18" charset="2"/>
              <a:buNone/>
              <a:defRPr/>
            </a:pPr>
            <a:r>
              <a:rPr lang="en-US" sz="2000" b="1" dirty="0">
                <a:solidFill>
                  <a:srgbClr val="0070C0"/>
                </a:solidFill>
                <a:latin typeface="Times New Roman" panose="02020603050405020304" pitchFamily="18" charset="0"/>
                <a:cs typeface="Times New Roman" panose="02020603050405020304" pitchFamily="18" charset="0"/>
              </a:rPr>
              <a:t>SURGE TANK</a:t>
            </a:r>
            <a:endParaRPr lang="en-US" sz="2000"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Civil works construction of surge shaft is completed along with surge alignment.</a:t>
            </a:r>
          </a:p>
          <a:p>
            <a:pPr algn="just" eaLnBrk="1" hangingPunct="1">
              <a:defRPr/>
            </a:pPr>
            <a:endParaRPr lang="en-US" sz="2000"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Roof truss and backfilling works has been also completed.</a:t>
            </a:r>
          </a:p>
          <a:p>
            <a:pPr marL="0" indent="0" algn="just" eaLnBrk="1" hangingPunct="1">
              <a:buNone/>
              <a:defRPr/>
            </a:pPr>
            <a:endParaRPr lang="en-US" sz="2000"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Protection works is about to complete.</a:t>
            </a:r>
          </a:p>
          <a:p>
            <a:pPr marL="0" indent="0" algn="just" eaLnBrk="1" hangingPunct="1">
              <a:buNone/>
              <a:defRPr/>
            </a:pPr>
            <a:endParaRPr lang="en-US" sz="20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389561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91C1C27F-4551-B445-4E82-2F684FE9D9FE}"/>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920835B2-C462-7617-5BB6-EE337AE239B3}"/>
              </a:ext>
            </a:extLst>
          </p:cNvPr>
          <p:cNvSpPr>
            <a:spLocks noGrp="1"/>
          </p:cNvSpPr>
          <p:nvPr>
            <p:ph type="body" idx="1"/>
          </p:nvPr>
        </p:nvSpPr>
        <p:spPr>
          <a:xfrm rot="5400000">
            <a:off x="-1752600" y="3276600"/>
            <a:ext cx="5181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Waterway</a:t>
            </a:r>
          </a:p>
          <a:p>
            <a:pPr eaLnBrk="1" fontAlgn="auto" hangingPunct="1">
              <a:spcAft>
                <a:spcPts val="0"/>
              </a:spcAft>
              <a:buFont typeface="Wingdings 2"/>
              <a:buNone/>
              <a:defRPr/>
            </a:pPr>
            <a:endParaRPr lang="en-US" dirty="0"/>
          </a:p>
        </p:txBody>
      </p:sp>
      <p:sp>
        <p:nvSpPr>
          <p:cNvPr id="33796" name="Text Placeholder 5">
            <a:extLst>
              <a:ext uri="{FF2B5EF4-FFF2-40B4-BE49-F238E27FC236}">
                <a16:creationId xmlns:a16="http://schemas.microsoft.com/office/drawing/2014/main" id="{A5284BDF-12E8-5DA1-54BB-C405EF3AA4DE}"/>
              </a:ext>
            </a:extLst>
          </p:cNvPr>
          <p:cNvSpPr>
            <a:spLocks noGrp="1"/>
          </p:cNvSpPr>
          <p:nvPr>
            <p:ph type="body" sz="half" idx="3"/>
          </p:nvPr>
        </p:nvSpPr>
        <p:spPr>
          <a:xfrm>
            <a:off x="1295400" y="5715000"/>
            <a:ext cx="7391400" cy="6096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Stone </a:t>
            </a:r>
            <a:r>
              <a:rPr lang="en-US" altLang="en-US" sz="2000" b="0" dirty="0" err="1">
                <a:latin typeface="Times New Roman" panose="02020603050405020304" pitchFamily="18" charset="0"/>
                <a:cs typeface="Times New Roman" panose="02020603050405020304" pitchFamily="18" charset="0"/>
              </a:rPr>
              <a:t>masonary</a:t>
            </a:r>
            <a:r>
              <a:rPr lang="en-US" altLang="en-US" sz="2000" b="0" dirty="0">
                <a:latin typeface="Times New Roman" panose="02020603050405020304" pitchFamily="18" charset="0"/>
                <a:cs typeface="Times New Roman" panose="02020603050405020304" pitchFamily="18" charset="0"/>
              </a:rPr>
              <a:t> protection work at ST2-ST3</a:t>
            </a:r>
          </a:p>
        </p:txBody>
      </p:sp>
      <p:pic>
        <p:nvPicPr>
          <p:cNvPr id="4" name="Picture 3">
            <a:extLst>
              <a:ext uri="{FF2B5EF4-FFF2-40B4-BE49-F238E27FC236}">
                <a16:creationId xmlns:a16="http://schemas.microsoft.com/office/drawing/2014/main" id="{6D4D4D13-290B-2617-528D-2C9BD2091B3E}"/>
              </a:ext>
            </a:extLst>
          </p:cNvPr>
          <p:cNvPicPr>
            <a:picLocks noChangeAspect="1"/>
          </p:cNvPicPr>
          <p:nvPr/>
        </p:nvPicPr>
        <p:blipFill>
          <a:blip r:embed="rId5">
            <a:extLst>
              <a:ext uri="{28A0092B-C50C-407E-A947-70E740481C1C}">
                <a14:useLocalDpi xmlns:a14="http://schemas.microsoft.com/office/drawing/2010/main" val="0"/>
              </a:ext>
            </a:extLst>
          </a:blip>
          <a:srcRect t="15001" b="13332"/>
          <a:stretch>
            <a:fillRect/>
          </a:stretch>
        </p:blipFill>
        <p:spPr>
          <a:xfrm>
            <a:off x="2209800" y="1143000"/>
            <a:ext cx="4953000" cy="4732868"/>
          </a:xfrm>
          <a:prstGeom prst="rect">
            <a:avLst/>
          </a:prstGeom>
        </p:spPr>
      </p:pic>
    </p:spTree>
    <p:extLst>
      <p:ext uri="{BB962C8B-B14F-4D97-AF65-F5344CB8AC3E}">
        <p14:creationId xmlns:p14="http://schemas.microsoft.com/office/powerpoint/2010/main" val="8834879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CD8D727-B6DC-230B-D4F8-F5C16D653E52}"/>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64DEFC02-C72D-D2D6-729A-84034C96F9F7}"/>
              </a:ext>
            </a:extLst>
          </p:cNvPr>
          <p:cNvSpPr>
            <a:spLocks noGrp="1"/>
          </p:cNvSpPr>
          <p:nvPr>
            <p:ph type="body" idx="1"/>
          </p:nvPr>
        </p:nvSpPr>
        <p:spPr>
          <a:xfrm rot="5400000">
            <a:off x="-1752600" y="3276600"/>
            <a:ext cx="5181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Surge tank</a:t>
            </a:r>
          </a:p>
          <a:p>
            <a:pPr eaLnBrk="1" fontAlgn="auto" hangingPunct="1">
              <a:spcAft>
                <a:spcPts val="0"/>
              </a:spcAft>
              <a:buFont typeface="Wingdings 2"/>
              <a:buNone/>
              <a:defRPr/>
            </a:pPr>
            <a:endParaRPr lang="en-US" dirty="0"/>
          </a:p>
        </p:txBody>
      </p:sp>
      <p:sp>
        <p:nvSpPr>
          <p:cNvPr id="37892" name="Text Placeholder 5">
            <a:extLst>
              <a:ext uri="{FF2B5EF4-FFF2-40B4-BE49-F238E27FC236}">
                <a16:creationId xmlns:a16="http://schemas.microsoft.com/office/drawing/2014/main" id="{18C51540-3CC7-127B-B9C1-EFC2AA6F38E3}"/>
              </a:ext>
            </a:extLst>
          </p:cNvPr>
          <p:cNvSpPr>
            <a:spLocks noGrp="1"/>
          </p:cNvSpPr>
          <p:nvPr>
            <p:ph type="body" sz="half" idx="3"/>
          </p:nvPr>
        </p:nvSpPr>
        <p:spPr>
          <a:xfrm>
            <a:off x="1295400" y="5638800"/>
            <a:ext cx="7391400" cy="6858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surge shaft with roof truss.</a:t>
            </a:r>
          </a:p>
        </p:txBody>
      </p:sp>
      <p:pic>
        <p:nvPicPr>
          <p:cNvPr id="4" name="Picture 3">
            <a:extLst>
              <a:ext uri="{FF2B5EF4-FFF2-40B4-BE49-F238E27FC236}">
                <a16:creationId xmlns:a16="http://schemas.microsoft.com/office/drawing/2014/main" id="{F54F4F7F-875B-738D-12F9-92FAF8B73926}"/>
              </a:ext>
            </a:extLst>
          </p:cNvPr>
          <p:cNvPicPr>
            <a:picLocks noChangeAspect="1"/>
          </p:cNvPicPr>
          <p:nvPr/>
        </p:nvPicPr>
        <p:blipFill>
          <a:blip r:embed="rId5"/>
          <a:stretch>
            <a:fillRect/>
          </a:stretch>
        </p:blipFill>
        <p:spPr>
          <a:xfrm>
            <a:off x="1295400" y="1130301"/>
            <a:ext cx="7391400" cy="4508500"/>
          </a:xfrm>
          <a:prstGeom prst="rect">
            <a:avLst/>
          </a:prstGeom>
        </p:spPr>
      </p:pic>
    </p:spTree>
    <p:extLst>
      <p:ext uri="{BB962C8B-B14F-4D97-AF65-F5344CB8AC3E}">
        <p14:creationId xmlns:p14="http://schemas.microsoft.com/office/powerpoint/2010/main" val="190338823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AA5BE8E-C9D2-274A-1B2C-FC5726783ABA}"/>
              </a:ext>
            </a:extLst>
          </p:cNvPr>
          <p:cNvSpPr>
            <a:spLocks noGrp="1"/>
          </p:cNvSpPr>
          <p:nvPr>
            <p:ph type="title"/>
          </p:nvPr>
        </p:nvSpPr>
        <p:spPr>
          <a:xfrm>
            <a:off x="457200" y="496888"/>
            <a:ext cx="8229600" cy="1027112"/>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D3836B59-76EA-6760-B18E-7E3C1DC7DD45}"/>
              </a:ext>
            </a:extLst>
          </p:cNvPr>
          <p:cNvSpPr>
            <a:spLocks noGrp="1"/>
          </p:cNvSpPr>
          <p:nvPr>
            <p:ph type="body" idx="1"/>
          </p:nvPr>
        </p:nvSpPr>
        <p:spPr>
          <a:xfrm rot="5400000">
            <a:off x="-1524000" y="3505200"/>
            <a:ext cx="4800600" cy="838200"/>
          </a:xfrm>
          <a:blipFill dpi="0" rotWithShape="1">
            <a:blip r:embed="rId3"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Powerhouse</a:t>
            </a:r>
          </a:p>
          <a:p>
            <a:pPr eaLnBrk="1" fontAlgn="auto" hangingPunct="1">
              <a:spcAft>
                <a:spcPts val="0"/>
              </a:spcAft>
              <a:buFont typeface="Wingdings 2"/>
              <a:buNone/>
              <a:defRPr/>
            </a:pPr>
            <a:endParaRPr lang="en-US" dirty="0"/>
          </a:p>
        </p:txBody>
      </p:sp>
      <p:sp>
        <p:nvSpPr>
          <p:cNvPr id="21508" name="Content Placeholder 2">
            <a:extLst>
              <a:ext uri="{FF2B5EF4-FFF2-40B4-BE49-F238E27FC236}">
                <a16:creationId xmlns:a16="http://schemas.microsoft.com/office/drawing/2014/main" id="{2D7999B4-E8A9-0501-2F4D-8AEBF25264D5}"/>
              </a:ext>
            </a:extLst>
          </p:cNvPr>
          <p:cNvSpPr>
            <a:spLocks noGrp="1"/>
          </p:cNvSpPr>
          <p:nvPr>
            <p:ph sz="quarter" idx="2"/>
          </p:nvPr>
        </p:nvSpPr>
        <p:spPr>
          <a:xfrm>
            <a:off x="1295400" y="1524000"/>
            <a:ext cx="7391400" cy="4837113"/>
          </a:xfrm>
          <a:blipFill dpi="0" rotWithShape="1">
            <a:blip r:embed="rId4"/>
            <a:srcRect/>
            <a:tile tx="0" ty="0" sx="100000" sy="100000" flip="none" algn="tl"/>
          </a:blipFill>
        </p:spPr>
        <p:txBody>
          <a:bodyPr/>
          <a:lstStyle/>
          <a:p>
            <a:pPr algn="just" eaLnBrk="1" hangingPunct="1">
              <a:buFont typeface="Wingdings 2" panose="05020102010507070707" pitchFamily="18" charset="2"/>
              <a:buNone/>
              <a:defRPr/>
            </a:pPr>
            <a:r>
              <a:rPr lang="en-US" sz="2200" b="1" dirty="0">
                <a:solidFill>
                  <a:srgbClr val="0070C0"/>
                </a:solidFill>
                <a:latin typeface="Times New Roman" panose="02020603050405020304" pitchFamily="18" charset="0"/>
                <a:cs typeface="Times New Roman" panose="02020603050405020304" pitchFamily="18" charset="0"/>
              </a:rPr>
              <a:t>POWERHOUSE, TAILRACE &amp; PROTECTION WORKS</a:t>
            </a:r>
          </a:p>
          <a:p>
            <a:pPr algn="just" eaLnBrk="1" hangingPunct="1">
              <a:buFont typeface="Wingdings 2" panose="05020102010507070707" pitchFamily="18" charset="2"/>
              <a:buNone/>
              <a:defRPr/>
            </a:pPr>
            <a:endParaRPr lang="en-US" sz="1950"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sz="1950" dirty="0">
                <a:solidFill>
                  <a:srgbClr val="0070C0"/>
                </a:solidFill>
                <a:latin typeface="Times New Roman" panose="02020603050405020304" pitchFamily="18" charset="0"/>
                <a:cs typeface="Times New Roman" panose="02020603050405020304" pitchFamily="18" charset="0"/>
              </a:rPr>
              <a:t>About </a:t>
            </a:r>
            <a:r>
              <a:rPr lang="en-US" sz="1950" b="1" u="sng" dirty="0">
                <a:solidFill>
                  <a:srgbClr val="002060"/>
                </a:solidFill>
                <a:latin typeface="Times New Roman" panose="02020603050405020304" pitchFamily="18" charset="0"/>
                <a:cs typeface="Times New Roman" panose="02020603050405020304" pitchFamily="18" charset="0"/>
              </a:rPr>
              <a:t>100% of powerhouse &amp; control room civil works </a:t>
            </a:r>
            <a:r>
              <a:rPr lang="en-US" sz="1950" dirty="0">
                <a:solidFill>
                  <a:srgbClr val="0070C0"/>
                </a:solidFill>
                <a:latin typeface="Times New Roman" panose="02020603050405020304" pitchFamily="18" charset="0"/>
                <a:cs typeface="Times New Roman" panose="02020603050405020304" pitchFamily="18" charset="0"/>
              </a:rPr>
              <a:t>has been completed </a:t>
            </a:r>
          </a:p>
          <a:p>
            <a:pPr algn="just" eaLnBrk="1" hangingPunct="1">
              <a:defRPr/>
            </a:pPr>
            <a:r>
              <a:rPr lang="en-US" sz="1950" dirty="0">
                <a:solidFill>
                  <a:srgbClr val="0070C0"/>
                </a:solidFill>
                <a:latin typeface="Times New Roman" panose="02020603050405020304" pitchFamily="18" charset="0"/>
                <a:cs typeface="Times New Roman" panose="02020603050405020304" pitchFamily="18" charset="0"/>
              </a:rPr>
              <a:t>All Powerhouse concrete structure related works is completed along with backfilling &amp; truss installation.</a:t>
            </a:r>
          </a:p>
          <a:p>
            <a:pPr algn="just" eaLnBrk="1" hangingPunct="1">
              <a:defRPr/>
            </a:pPr>
            <a:r>
              <a:rPr lang="en-US" sz="1950" dirty="0">
                <a:solidFill>
                  <a:srgbClr val="0070C0"/>
                </a:solidFill>
                <a:latin typeface="Times New Roman" panose="02020603050405020304" pitchFamily="18" charset="0"/>
                <a:cs typeface="Times New Roman" panose="02020603050405020304" pitchFamily="18" charset="0"/>
              </a:rPr>
              <a:t>Civil works of control room also has been completed.</a:t>
            </a:r>
          </a:p>
          <a:p>
            <a:pPr algn="just" eaLnBrk="1" hangingPunct="1">
              <a:defRPr/>
            </a:pPr>
            <a:r>
              <a:rPr lang="en-US" sz="1950" dirty="0">
                <a:solidFill>
                  <a:srgbClr val="0070C0"/>
                </a:solidFill>
                <a:latin typeface="Times New Roman" panose="02020603050405020304" pitchFamily="18" charset="0"/>
                <a:cs typeface="Times New Roman" panose="02020603050405020304" pitchFamily="18" charset="0"/>
              </a:rPr>
              <a:t>Civil works of tailrace both unit has been completed. </a:t>
            </a:r>
          </a:p>
          <a:p>
            <a:pPr algn="just" eaLnBrk="1" hangingPunct="1">
              <a:defRPr/>
            </a:pPr>
            <a:r>
              <a:rPr lang="en-US" sz="1950" dirty="0">
                <a:solidFill>
                  <a:srgbClr val="0070C0"/>
                </a:solidFill>
                <a:latin typeface="Times New Roman" panose="02020603050405020304" pitchFamily="18" charset="0"/>
                <a:cs typeface="Times New Roman" panose="02020603050405020304" pitchFamily="18" charset="0"/>
              </a:rPr>
              <a:t>Protection wall works for switchyard  and powerhouse has also been completed.</a:t>
            </a:r>
            <a:endParaRPr lang="en-US" sz="1800" dirty="0">
              <a:solidFill>
                <a:srgbClr val="0070C0"/>
              </a:solidFill>
              <a:latin typeface="Times New Roman" panose="02020603050405020304" pitchFamily="18" charset="0"/>
              <a:cs typeface="Times New Roman" panose="02020603050405020304" pitchFamily="18" charset="0"/>
            </a:endParaRPr>
          </a:p>
          <a:p>
            <a:pPr marL="0" indent="0" algn="just" eaLnBrk="1" hangingPunct="1">
              <a:buNone/>
              <a:defRPr/>
            </a:pPr>
            <a:endParaRPr lang="en-US" sz="1950" dirty="0">
              <a:solidFill>
                <a:srgbClr val="0070C0"/>
              </a:solidFill>
              <a:latin typeface="Times New Roman" panose="02020603050405020304" pitchFamily="18" charset="0"/>
              <a:cs typeface="Times New Roman" panose="02020603050405020304" pitchFamily="18" charset="0"/>
            </a:endParaRPr>
          </a:p>
          <a:p>
            <a:pPr algn="just" eaLnBrk="1" hangingPunct="1">
              <a:buFont typeface="Wingdings 2" panose="05020102010507070707" pitchFamily="18" charset="2"/>
              <a:buNone/>
              <a:defRPr/>
            </a:pPr>
            <a:endParaRPr lang="en-US" dirty="0">
              <a:solidFill>
                <a:srgbClr val="0070C0"/>
              </a:solidFill>
            </a:endParaRPr>
          </a:p>
        </p:txBody>
      </p:sp>
    </p:spTree>
    <p:extLst>
      <p:ext uri="{BB962C8B-B14F-4D97-AF65-F5344CB8AC3E}">
        <p14:creationId xmlns:p14="http://schemas.microsoft.com/office/powerpoint/2010/main" val="193614296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6D31DC9-85BA-963C-B5EE-EA090319D225}"/>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4F9C35DB-B3A0-5D01-F1B9-BA8C6D309C58}"/>
              </a:ext>
            </a:extLst>
          </p:cNvPr>
          <p:cNvSpPr>
            <a:spLocks noGrp="1"/>
          </p:cNvSpPr>
          <p:nvPr>
            <p:ph type="body" idx="1"/>
          </p:nvPr>
        </p:nvSpPr>
        <p:spPr>
          <a:xfrm rot="5400000">
            <a:off x="-1714500" y="3314700"/>
            <a:ext cx="5181600" cy="838200"/>
          </a:xfrm>
          <a:blipFill dpi="0" rotWithShape="1">
            <a:blip r:embed="rId3"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Power House</a:t>
            </a:r>
          </a:p>
          <a:p>
            <a:pPr eaLnBrk="1" fontAlgn="auto" hangingPunct="1">
              <a:spcAft>
                <a:spcPts val="0"/>
              </a:spcAft>
              <a:buFont typeface="Wingdings 2"/>
              <a:buNone/>
              <a:defRPr/>
            </a:pPr>
            <a:endParaRPr lang="en-US" dirty="0"/>
          </a:p>
        </p:txBody>
      </p:sp>
      <p:sp>
        <p:nvSpPr>
          <p:cNvPr id="38916" name="Text Placeholder 5">
            <a:extLst>
              <a:ext uri="{FF2B5EF4-FFF2-40B4-BE49-F238E27FC236}">
                <a16:creationId xmlns:a16="http://schemas.microsoft.com/office/drawing/2014/main" id="{7672E7B9-31A8-9A8F-B1A4-2C0364F4E4CF}"/>
              </a:ext>
            </a:extLst>
          </p:cNvPr>
          <p:cNvSpPr>
            <a:spLocks noGrp="1"/>
          </p:cNvSpPr>
          <p:nvPr>
            <p:ph type="body" sz="half" idx="3"/>
          </p:nvPr>
        </p:nvSpPr>
        <p:spPr>
          <a:xfrm>
            <a:off x="1295400" y="5638800"/>
            <a:ext cx="7391400" cy="6858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Powerhouse, Control Room &amp; switchyard area</a:t>
            </a:r>
          </a:p>
        </p:txBody>
      </p:sp>
      <p:pic>
        <p:nvPicPr>
          <p:cNvPr id="3" name="Picture 2">
            <a:extLst>
              <a:ext uri="{FF2B5EF4-FFF2-40B4-BE49-F238E27FC236}">
                <a16:creationId xmlns:a16="http://schemas.microsoft.com/office/drawing/2014/main" id="{F07EEE0E-D549-45E2-5F79-6842C8CBA5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95400" y="1296901"/>
            <a:ext cx="7391400" cy="4187997"/>
          </a:xfrm>
          <a:prstGeom prst="rect">
            <a:avLst/>
          </a:prstGeom>
        </p:spPr>
      </p:pic>
    </p:spTree>
    <p:extLst>
      <p:ext uri="{BB962C8B-B14F-4D97-AF65-F5344CB8AC3E}">
        <p14:creationId xmlns:p14="http://schemas.microsoft.com/office/powerpoint/2010/main" val="275031421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8518E90F-2A62-568A-D8E6-AEF92C2C9295}"/>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CONTENT</a:t>
            </a:r>
          </a:p>
        </p:txBody>
      </p:sp>
      <p:sp>
        <p:nvSpPr>
          <p:cNvPr id="11267" name="Text Placeholder 3">
            <a:extLst>
              <a:ext uri="{FF2B5EF4-FFF2-40B4-BE49-F238E27FC236}">
                <a16:creationId xmlns:a16="http://schemas.microsoft.com/office/drawing/2014/main" id="{EC13B046-44DF-4A1D-85AD-2DE662B2B581}"/>
              </a:ext>
            </a:extLst>
          </p:cNvPr>
          <p:cNvSpPr>
            <a:spLocks noGrp="1"/>
          </p:cNvSpPr>
          <p:nvPr>
            <p:ph type="body" idx="1"/>
          </p:nvPr>
        </p:nvSpPr>
        <p:spPr>
          <a:xfrm rot="5400000">
            <a:off x="-1714500" y="3314700"/>
            <a:ext cx="5181600" cy="838200"/>
          </a:xfrm>
          <a:blipFill dpi="0" rotWithShape="1">
            <a:blip r:embed="rId3"/>
            <a:srcRect/>
            <a:tile tx="0" ty="0" sx="100000" sy="100000" flip="none" algn="tl"/>
          </a:blipFill>
        </p:spPr>
        <p:txBody>
          <a:bodyPr/>
          <a:lstStyle/>
          <a:p>
            <a:pPr algn="ctr" eaLnBrk="1" hangingPunct="1"/>
            <a:r>
              <a:rPr lang="en-US" altLang="en-US" sz="2800" dirty="0">
                <a:solidFill>
                  <a:srgbClr val="0070C0"/>
                </a:solidFill>
                <a:latin typeface="Times New Roman" panose="02020603050405020304" pitchFamily="18" charset="0"/>
                <a:cs typeface="Times New Roman" panose="02020603050405020304" pitchFamily="18" charset="0"/>
              </a:rPr>
              <a:t>Progress Report</a:t>
            </a:r>
          </a:p>
          <a:p>
            <a:pPr eaLnBrk="1" hangingPunct="1"/>
            <a:endParaRPr lang="en-US" altLang="en-US" dirty="0"/>
          </a:p>
        </p:txBody>
      </p:sp>
      <p:sp>
        <p:nvSpPr>
          <p:cNvPr id="11268" name="Content Placeholder 2">
            <a:extLst>
              <a:ext uri="{FF2B5EF4-FFF2-40B4-BE49-F238E27FC236}">
                <a16:creationId xmlns:a16="http://schemas.microsoft.com/office/drawing/2014/main" id="{DC7B649C-14C6-ED09-D52E-50D3697C3FE5}"/>
              </a:ext>
            </a:extLst>
          </p:cNvPr>
          <p:cNvSpPr>
            <a:spLocks noGrp="1"/>
          </p:cNvSpPr>
          <p:nvPr>
            <p:ph sz="quarter" idx="2"/>
          </p:nvPr>
        </p:nvSpPr>
        <p:spPr>
          <a:xfrm>
            <a:off x="1295400" y="1143000"/>
            <a:ext cx="7391400" cy="5218113"/>
          </a:xfrm>
          <a:blipFill dpi="0" rotWithShape="1">
            <a:blip r:embed="rId4"/>
            <a:srcRect/>
            <a:tile tx="0" ty="0" sx="100000" sy="100000" flip="none" algn="tl"/>
          </a:blipFill>
        </p:spPr>
        <p:txBody>
          <a:bodyPr/>
          <a:lstStyle/>
          <a:p>
            <a:pPr algn="just" eaLnBrk="1" hangingPunct="1">
              <a:buFont typeface="Wingdings 2" panose="05020102010507070707" pitchFamily="18" charset="2"/>
              <a:buNone/>
            </a:pPr>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r>
              <a:rPr lang="en-US" altLang="en-US" sz="2000" dirty="0">
                <a:solidFill>
                  <a:srgbClr val="0070C0"/>
                </a:solidFill>
                <a:latin typeface="Times New Roman" panose="02020603050405020304" pitchFamily="18" charset="0"/>
                <a:cs typeface="Times New Roman" panose="02020603050405020304" pitchFamily="18" charset="0"/>
              </a:rPr>
              <a:t>Present status Civil work</a:t>
            </a:r>
          </a:p>
          <a:p>
            <a:pPr algn="just" eaLnBrk="1" hangingPunct="1">
              <a:buFont typeface="Wingdings 2" panose="05020102010507070707" pitchFamily="18" charset="2"/>
              <a:buNone/>
            </a:pPr>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r>
              <a:rPr lang="en-US" altLang="en-US" sz="2000" dirty="0">
                <a:solidFill>
                  <a:srgbClr val="0070C0"/>
                </a:solidFill>
                <a:latin typeface="Times New Roman" panose="02020603050405020304" pitchFamily="18" charset="0"/>
                <a:cs typeface="Times New Roman" panose="02020603050405020304" pitchFamily="18" charset="0"/>
              </a:rPr>
              <a:t>Present status Hydro-mechanical and Electro-mechanical</a:t>
            </a:r>
          </a:p>
          <a:p>
            <a:pPr algn="just" eaLnBrk="1" hangingPunct="1"/>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r>
              <a:rPr lang="en-US" altLang="en-US" sz="2000" dirty="0">
                <a:solidFill>
                  <a:srgbClr val="0070C0"/>
                </a:solidFill>
                <a:latin typeface="Times New Roman" panose="02020603050405020304" pitchFamily="18" charset="0"/>
                <a:cs typeface="Times New Roman" panose="02020603050405020304" pitchFamily="18" charset="0"/>
              </a:rPr>
              <a:t>Transmission line and loop in out arrangement</a:t>
            </a:r>
          </a:p>
          <a:p>
            <a:pPr algn="just" eaLnBrk="1" hangingPunct="1"/>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r>
              <a:rPr lang="en-US" altLang="en-US" sz="2000" dirty="0">
                <a:solidFill>
                  <a:srgbClr val="0070C0"/>
                </a:solidFill>
                <a:latin typeface="Times New Roman" panose="02020603050405020304" pitchFamily="18" charset="0"/>
                <a:cs typeface="Times New Roman" panose="02020603050405020304" pitchFamily="18" charset="0"/>
              </a:rPr>
              <a:t>Work schedule</a:t>
            </a:r>
          </a:p>
          <a:p>
            <a:pPr algn="just" eaLnBrk="1" hangingPunct="1"/>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r>
              <a:rPr lang="en-US" altLang="en-US" sz="2000" dirty="0">
                <a:solidFill>
                  <a:srgbClr val="0070C0"/>
                </a:solidFill>
                <a:latin typeface="Times New Roman" panose="02020603050405020304" pitchFamily="18" charset="0"/>
                <a:cs typeface="Times New Roman" panose="02020603050405020304" pitchFamily="18" charset="0"/>
              </a:rPr>
              <a:t>Critical path and area</a:t>
            </a:r>
          </a:p>
          <a:p>
            <a:pPr algn="just" eaLnBrk="1" hangingPunct="1"/>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r>
              <a:rPr lang="en-US" altLang="en-US" sz="2000" dirty="0">
                <a:solidFill>
                  <a:srgbClr val="0070C0"/>
                </a:solidFill>
                <a:latin typeface="Times New Roman" panose="02020603050405020304" pitchFamily="18" charset="0"/>
                <a:cs typeface="Times New Roman" panose="02020603050405020304" pitchFamily="18" charset="0"/>
              </a:rPr>
              <a:t>Revised </a:t>
            </a:r>
            <a:r>
              <a:rPr lang="en-US" altLang="en-US" sz="2000" dirty="0" err="1">
                <a:solidFill>
                  <a:srgbClr val="0070C0"/>
                </a:solidFill>
                <a:latin typeface="Times New Roman" panose="02020603050405020304" pitchFamily="18" charset="0"/>
                <a:cs typeface="Times New Roman" panose="02020603050405020304" pitchFamily="18" charset="0"/>
              </a:rPr>
              <a:t>BoQs</a:t>
            </a:r>
            <a:r>
              <a:rPr lang="en-US" altLang="en-US" sz="2000" dirty="0">
                <a:solidFill>
                  <a:srgbClr val="0070C0"/>
                </a:solidFill>
                <a:latin typeface="Times New Roman" panose="02020603050405020304" pitchFamily="18" charset="0"/>
                <a:cs typeface="Times New Roman" panose="02020603050405020304" pitchFamily="18" charset="0"/>
              </a:rPr>
              <a:t> and Cost Overrun</a:t>
            </a:r>
          </a:p>
          <a:p>
            <a:pPr algn="just" eaLnBrk="1" hangingPunct="1">
              <a:buFont typeface="Wingdings 2" panose="05020102010507070707" pitchFamily="18" charset="2"/>
              <a:buNone/>
            </a:pPr>
            <a:endParaRPr lang="en-US" altLang="en-US" sz="1800" dirty="0">
              <a:solidFill>
                <a:srgbClr val="0070C0"/>
              </a:solidFill>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F8A4165-78DB-3525-3CAE-9D33C4B28E07}"/>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E54A3A37-F643-3EA0-302D-3FDA33EC1655}"/>
              </a:ext>
            </a:extLst>
          </p:cNvPr>
          <p:cNvSpPr>
            <a:spLocks noGrp="1"/>
          </p:cNvSpPr>
          <p:nvPr>
            <p:ph type="body" idx="1"/>
          </p:nvPr>
        </p:nvSpPr>
        <p:spPr>
          <a:xfrm rot="5400000">
            <a:off x="-1722437" y="3322637"/>
            <a:ext cx="5181600" cy="822325"/>
          </a:xfrm>
          <a:blipFill dpi="0" rotWithShape="1">
            <a:blip r:embed="rId3"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Power House</a:t>
            </a:r>
          </a:p>
          <a:p>
            <a:pPr eaLnBrk="1" fontAlgn="auto" hangingPunct="1">
              <a:spcAft>
                <a:spcPts val="0"/>
              </a:spcAft>
              <a:buFont typeface="Wingdings 2"/>
              <a:buNone/>
              <a:defRPr/>
            </a:pPr>
            <a:endParaRPr lang="en-US" dirty="0"/>
          </a:p>
        </p:txBody>
      </p:sp>
      <p:sp>
        <p:nvSpPr>
          <p:cNvPr id="39940" name="Text Placeholder 5">
            <a:extLst>
              <a:ext uri="{FF2B5EF4-FFF2-40B4-BE49-F238E27FC236}">
                <a16:creationId xmlns:a16="http://schemas.microsoft.com/office/drawing/2014/main" id="{D999DB16-C36F-4F82-F8F7-88AE711D8A77}"/>
              </a:ext>
            </a:extLst>
          </p:cNvPr>
          <p:cNvSpPr>
            <a:spLocks noGrp="1"/>
          </p:cNvSpPr>
          <p:nvPr>
            <p:ph type="body" sz="half" idx="3"/>
          </p:nvPr>
        </p:nvSpPr>
        <p:spPr>
          <a:xfrm>
            <a:off x="1295400" y="5638800"/>
            <a:ext cx="7391400" cy="6858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Inside view of Powerhouse</a:t>
            </a:r>
          </a:p>
        </p:txBody>
      </p:sp>
      <p:pic>
        <p:nvPicPr>
          <p:cNvPr id="4" name="Picture 3">
            <a:extLst>
              <a:ext uri="{FF2B5EF4-FFF2-40B4-BE49-F238E27FC236}">
                <a16:creationId xmlns:a16="http://schemas.microsoft.com/office/drawing/2014/main" id="{9643A5C2-C04E-DDFB-344E-2CE7ADB851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93899" y="1142999"/>
            <a:ext cx="5994402" cy="4495802"/>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9B373908-EC6D-B09F-FF02-5CC033CAD41F}"/>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987FF924-A203-A7F0-5991-F7EA2165D879}"/>
              </a:ext>
            </a:extLst>
          </p:cNvPr>
          <p:cNvSpPr>
            <a:spLocks noGrp="1"/>
          </p:cNvSpPr>
          <p:nvPr>
            <p:ph type="body" idx="1"/>
          </p:nvPr>
        </p:nvSpPr>
        <p:spPr>
          <a:xfrm rot="5400000">
            <a:off x="-1714500" y="3314700"/>
            <a:ext cx="5181600" cy="838200"/>
          </a:xfrm>
          <a:blipFill dpi="0" rotWithShape="1">
            <a:blip r:embed="rId3"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WORKS </a:t>
            </a: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Power House</a:t>
            </a:r>
          </a:p>
          <a:p>
            <a:pPr eaLnBrk="1" fontAlgn="auto" hangingPunct="1">
              <a:spcAft>
                <a:spcPts val="0"/>
              </a:spcAft>
              <a:buFont typeface="Wingdings 2"/>
              <a:buNone/>
              <a:defRPr/>
            </a:pPr>
            <a:endParaRPr lang="en-US" dirty="0"/>
          </a:p>
        </p:txBody>
      </p:sp>
      <p:sp>
        <p:nvSpPr>
          <p:cNvPr id="40964" name="Text Placeholder 5">
            <a:extLst>
              <a:ext uri="{FF2B5EF4-FFF2-40B4-BE49-F238E27FC236}">
                <a16:creationId xmlns:a16="http://schemas.microsoft.com/office/drawing/2014/main" id="{F43C74C3-D3D4-87E1-1D22-A6FCA9CA8B61}"/>
              </a:ext>
            </a:extLst>
          </p:cNvPr>
          <p:cNvSpPr>
            <a:spLocks noGrp="1"/>
          </p:cNvSpPr>
          <p:nvPr>
            <p:ph type="body" sz="half" idx="3"/>
          </p:nvPr>
        </p:nvSpPr>
        <p:spPr>
          <a:xfrm>
            <a:off x="1295400" y="5638800"/>
            <a:ext cx="7391400" cy="6858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Inside view of control room</a:t>
            </a:r>
          </a:p>
        </p:txBody>
      </p:sp>
      <p:pic>
        <p:nvPicPr>
          <p:cNvPr id="4" name="Picture 3">
            <a:extLst>
              <a:ext uri="{FF2B5EF4-FFF2-40B4-BE49-F238E27FC236}">
                <a16:creationId xmlns:a16="http://schemas.microsoft.com/office/drawing/2014/main" id="{660FB0CE-B1A6-2475-4F3C-F63F733FDD6C}"/>
              </a:ext>
            </a:extLst>
          </p:cNvPr>
          <p:cNvPicPr>
            <a:picLocks noChangeAspect="1"/>
          </p:cNvPicPr>
          <p:nvPr/>
        </p:nvPicPr>
        <p:blipFill>
          <a:blip r:embed="rId5">
            <a:extLst>
              <a:ext uri="{28A0092B-C50C-407E-A947-70E740481C1C}">
                <a14:useLocalDpi xmlns:a14="http://schemas.microsoft.com/office/drawing/2010/main" val="0"/>
              </a:ext>
            </a:extLst>
          </a:blip>
          <a:srcRect b="18402"/>
          <a:stretch>
            <a:fillRect/>
          </a:stretch>
        </p:blipFill>
        <p:spPr>
          <a:xfrm>
            <a:off x="2209800" y="1132114"/>
            <a:ext cx="5105400" cy="4506686"/>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9F5DE-5E65-CB71-1274-601A374A74E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94F85ED-F71B-FB72-763D-E4ABC2705659}"/>
              </a:ext>
            </a:extLst>
          </p:cNvPr>
          <p:cNvSpPr>
            <a:spLocks noGrp="1"/>
          </p:cNvSpPr>
          <p:nvPr>
            <p:ph type="body" idx="1"/>
          </p:nvPr>
        </p:nvSpPr>
        <p:spPr/>
        <p:txBody>
          <a:bodyPr/>
          <a:lstStyle/>
          <a:p>
            <a:endParaRPr lang="en-US" dirty="0"/>
          </a:p>
        </p:txBody>
      </p:sp>
      <p:sp>
        <p:nvSpPr>
          <p:cNvPr id="4" name="Text Placeholder 3">
            <a:extLst>
              <a:ext uri="{FF2B5EF4-FFF2-40B4-BE49-F238E27FC236}">
                <a16:creationId xmlns:a16="http://schemas.microsoft.com/office/drawing/2014/main" id="{6DABB967-AF21-9749-E652-28B9242E1BD2}"/>
              </a:ext>
            </a:extLst>
          </p:cNvPr>
          <p:cNvSpPr>
            <a:spLocks noGrp="1"/>
          </p:cNvSpPr>
          <p:nvPr>
            <p:ph type="body" sz="half" idx="3"/>
          </p:nvPr>
        </p:nvSpPr>
        <p:spPr/>
        <p:txBody>
          <a:bodyPr/>
          <a:lstStyle/>
          <a:p>
            <a:endParaRPr lang="en-US"/>
          </a:p>
        </p:txBody>
      </p:sp>
      <p:sp>
        <p:nvSpPr>
          <p:cNvPr id="5" name="Content Placeholder 4">
            <a:extLst>
              <a:ext uri="{FF2B5EF4-FFF2-40B4-BE49-F238E27FC236}">
                <a16:creationId xmlns:a16="http://schemas.microsoft.com/office/drawing/2014/main" id="{9304A0F8-A47F-2F84-1783-DCD24BF4EE65}"/>
              </a:ext>
            </a:extLst>
          </p:cNvPr>
          <p:cNvSpPr>
            <a:spLocks noGrp="1"/>
          </p:cNvSpPr>
          <p:nvPr>
            <p:ph sz="quarter" idx="2"/>
          </p:nvPr>
        </p:nvSpPr>
        <p:spPr/>
        <p:txBody>
          <a:bodyPr/>
          <a:lstStyle/>
          <a:p>
            <a:endParaRPr lang="en-US"/>
          </a:p>
        </p:txBody>
      </p:sp>
      <p:sp>
        <p:nvSpPr>
          <p:cNvPr id="6" name="Content Placeholder 5">
            <a:extLst>
              <a:ext uri="{FF2B5EF4-FFF2-40B4-BE49-F238E27FC236}">
                <a16:creationId xmlns:a16="http://schemas.microsoft.com/office/drawing/2014/main" id="{9DC4F5E1-C441-8C39-17F1-1426B9D977F7}"/>
              </a:ext>
            </a:extLst>
          </p:cNvPr>
          <p:cNvSpPr>
            <a:spLocks noGrp="1"/>
          </p:cNvSpPr>
          <p:nvPr>
            <p:ph sz="quarter" idx="4"/>
          </p:nvPr>
        </p:nvSpPr>
        <p:spPr/>
        <p:txBody>
          <a:bodyPr/>
          <a:lstStyle/>
          <a:p>
            <a:endParaRPr lang="en-US"/>
          </a:p>
        </p:txBody>
      </p:sp>
      <p:sp>
        <p:nvSpPr>
          <p:cNvPr id="7" name="Title 1">
            <a:extLst>
              <a:ext uri="{FF2B5EF4-FFF2-40B4-BE49-F238E27FC236}">
                <a16:creationId xmlns:a16="http://schemas.microsoft.com/office/drawing/2014/main" id="{C636C08B-036D-6F42-AC21-CF34E9D57FC3}"/>
              </a:ext>
            </a:extLst>
          </p:cNvPr>
          <p:cNvSpPr txBox="1">
            <a:spLocks/>
          </p:cNvSpPr>
          <p:nvPr/>
        </p:nvSpPr>
        <p:spPr>
          <a:xfrm>
            <a:off x="363537" y="457200"/>
            <a:ext cx="8382000" cy="685800"/>
          </a:xfrm>
          <a:prstGeom prst="rect">
            <a:avLst/>
          </a:prstGeom>
          <a:blipFill dpi="0" rotWithShape="1">
            <a:blip r:embed="rId2" cstate="print"/>
            <a:srcRect/>
            <a:tile tx="0" ty="0" sx="100000" sy="100000" flip="none" algn="tl"/>
          </a:blipFill>
        </p:spPr>
        <p:txBody>
          <a:bodyPr vert="horz" anchor="ctr">
            <a:normAutofit/>
          </a:bodyPr>
          <a:lst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a:lstStyle>
          <a:p>
            <a:pPr algn="ctr" eaLnBrk="1" fontAlgn="auto" hangingPunct="1">
              <a:spcAft>
                <a:spcPts val="0"/>
              </a:spcAft>
              <a:defRPr/>
            </a:pPr>
            <a:r>
              <a:rPr lang="en-US" sz="3200">
                <a:solidFill>
                  <a:srgbClr val="0070C0"/>
                </a:solidFill>
                <a:latin typeface="Times New Roman" pitchFamily="18" charset="0"/>
                <a:cs typeface="Times New Roman" pitchFamily="18" charset="0"/>
              </a:rPr>
              <a:t>PRESENT STATUS Contd…</a:t>
            </a:r>
            <a:endParaRPr lang="en-US" sz="3200" dirty="0">
              <a:solidFill>
                <a:srgbClr val="0070C0"/>
              </a:solidFill>
              <a:latin typeface="Times New Roman" pitchFamily="18" charset="0"/>
              <a:cs typeface="Times New Roman" pitchFamily="18" charset="0"/>
            </a:endParaRPr>
          </a:p>
        </p:txBody>
      </p:sp>
      <p:sp>
        <p:nvSpPr>
          <p:cNvPr id="8" name="Text Placeholder 3">
            <a:extLst>
              <a:ext uri="{FF2B5EF4-FFF2-40B4-BE49-F238E27FC236}">
                <a16:creationId xmlns:a16="http://schemas.microsoft.com/office/drawing/2014/main" id="{9D5442D2-3469-50B6-7EE1-17A5065703A2}"/>
              </a:ext>
            </a:extLst>
          </p:cNvPr>
          <p:cNvSpPr txBox="1">
            <a:spLocks/>
          </p:cNvSpPr>
          <p:nvPr/>
        </p:nvSpPr>
        <p:spPr bwMode="auto">
          <a:xfrm rot="5400000">
            <a:off x="-1770063" y="3276600"/>
            <a:ext cx="5181600" cy="914400"/>
          </a:xfrm>
          <a:prstGeom prst="rect">
            <a:avLst/>
          </a:prstGeom>
          <a:blipFill dpi="0" rotWithShape="1">
            <a:blip r:embed="rId3" cstate="print"/>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t" anchorCtr="0" compatLnSpc="1">
            <a:prstTxWarp prst="textNoShape">
              <a:avLst/>
            </a:prstTxWarp>
            <a:normAutofit lnSpcReduction="10000"/>
          </a:bodyPr>
          <a:lstStyle>
            <a:lvl1pPr marL="0" indent="0" algn="l" rtl="0" eaLnBrk="0" fontAlgn="base" hangingPunct="0">
              <a:spcBef>
                <a:spcPts val="250"/>
              </a:spcBef>
              <a:spcAft>
                <a:spcPct val="0"/>
              </a:spcAft>
              <a:buClr>
                <a:schemeClr val="accent1"/>
              </a:buClr>
              <a:buSzPct val="80000"/>
              <a:buFont typeface="Wingdings 2" panose="05020102010507070707"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ctr" eaLnBrk="1" fontAlgn="auto" hangingPunct="1">
              <a:spcAft>
                <a:spcPts val="0"/>
              </a:spcAft>
              <a:buFont typeface="Wingdings 2"/>
              <a:buNone/>
              <a:defRPr/>
            </a:pPr>
            <a:r>
              <a:rPr lang="en-US" sz="2800">
                <a:solidFill>
                  <a:srgbClr val="0070C0"/>
                </a:solidFill>
                <a:latin typeface="Times New Roman" pitchFamily="18" charset="0"/>
                <a:cs typeface="Times New Roman" pitchFamily="18" charset="0"/>
              </a:rPr>
              <a:t>HYDROMECHANICAL WORK</a:t>
            </a:r>
          </a:p>
          <a:p>
            <a:pPr eaLnBrk="1" fontAlgn="auto" hangingPunct="1">
              <a:spcAft>
                <a:spcPts val="0"/>
              </a:spcAft>
              <a:buFont typeface="Wingdings 2"/>
              <a:buNone/>
              <a:defRPr/>
            </a:pPr>
            <a:endParaRPr lang="en-US" dirty="0"/>
          </a:p>
        </p:txBody>
      </p:sp>
      <p:sp>
        <p:nvSpPr>
          <p:cNvPr id="9" name="Content Placeholder 2">
            <a:extLst>
              <a:ext uri="{FF2B5EF4-FFF2-40B4-BE49-F238E27FC236}">
                <a16:creationId xmlns:a16="http://schemas.microsoft.com/office/drawing/2014/main" id="{AB453425-A7C2-97F0-04F4-B1D603B45FB3}"/>
              </a:ext>
            </a:extLst>
          </p:cNvPr>
          <p:cNvSpPr txBox="1">
            <a:spLocks/>
          </p:cNvSpPr>
          <p:nvPr/>
        </p:nvSpPr>
        <p:spPr bwMode="auto">
          <a:xfrm>
            <a:off x="1295400" y="1143000"/>
            <a:ext cx="7467600" cy="5164138"/>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lvl1pPr marL="265113" indent="-265113" algn="l" rtl="0" eaLnBrk="0" fontAlgn="base" hangingPunct="0">
              <a:spcBef>
                <a:spcPts val="250"/>
              </a:spcBef>
              <a:spcAft>
                <a:spcPct val="0"/>
              </a:spcAft>
              <a:buClr>
                <a:schemeClr val="accent1"/>
              </a:buClr>
              <a:buSzPct val="80000"/>
              <a:buFont typeface="Wingdings 2" panose="05020102010507070707" pitchFamily="18" charset="2"/>
              <a:buChar char=""/>
              <a:defRPr sz="24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Char char="◦"/>
              <a:defRPr sz="20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Char char=""/>
              <a:defRPr sz="18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Char char="◦"/>
              <a:defRPr sz="16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Char char=""/>
              <a:defRPr sz="16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lgn="just" eaLnBrk="1" hangingPunct="1">
              <a:buNone/>
              <a:defRPr/>
            </a:pPr>
            <a:r>
              <a:rPr lang="en-US" sz="2000" b="1" dirty="0">
                <a:solidFill>
                  <a:srgbClr val="0070C0"/>
                </a:solidFill>
                <a:latin typeface="Times New Roman" panose="02020603050405020304" pitchFamily="18" charset="0"/>
                <a:cs typeface="Times New Roman" panose="02020603050405020304" pitchFamily="18" charset="0"/>
              </a:rPr>
              <a:t>HEADWORKS:</a:t>
            </a:r>
          </a:p>
          <a:p>
            <a:pPr algn="just" eaLnBrk="1" hangingPunct="1">
              <a:buFont typeface="Arial" panose="020B0604020202020204" pitchFamily="34" charset="0"/>
              <a:buChar char="•"/>
              <a:defRPr/>
            </a:pPr>
            <a:r>
              <a:rPr lang="en-US" sz="2000" dirty="0">
                <a:solidFill>
                  <a:srgbClr val="0070C0"/>
                </a:solidFill>
                <a:latin typeface="Times New Roman" panose="02020603050405020304" pitchFamily="18" charset="0"/>
                <a:cs typeface="Times New Roman" panose="02020603050405020304" pitchFamily="18" charset="0"/>
              </a:rPr>
              <a:t>Installation of gate frames is completed at intake, under sluice, approach canal, gravel flushing &amp; desander outlet. Radial gate frame is also installed.</a:t>
            </a:r>
          </a:p>
          <a:p>
            <a:pPr algn="just" eaLnBrk="1" hangingPunct="1">
              <a:buFont typeface="Arial" panose="020B0604020202020204" pitchFamily="34" charset="0"/>
              <a:buChar char="•"/>
              <a:defRPr/>
            </a:pPr>
            <a:r>
              <a:rPr lang="en-US" sz="2000" dirty="0">
                <a:solidFill>
                  <a:srgbClr val="0070C0"/>
                </a:solidFill>
                <a:latin typeface="Times New Roman" panose="02020603050405020304" pitchFamily="18" charset="0"/>
                <a:cs typeface="Times New Roman" panose="02020603050405020304" pitchFamily="18" charset="0"/>
              </a:rPr>
              <a:t>Installation of stoplog frames is completed at all sections i.e.  under sluice, Intake gate, gravel flushing &amp; sand flushing.</a:t>
            </a:r>
          </a:p>
          <a:p>
            <a:pPr algn="just" eaLnBrk="1" hangingPunct="1">
              <a:buFont typeface="Arial" panose="020B0604020202020204" pitchFamily="34" charset="0"/>
              <a:buChar char="•"/>
              <a:defRPr/>
            </a:pPr>
            <a:r>
              <a:rPr lang="en-US" sz="2000" dirty="0">
                <a:solidFill>
                  <a:srgbClr val="0070C0"/>
                </a:solidFill>
                <a:latin typeface="Times New Roman" panose="02020603050405020304" pitchFamily="18" charset="0"/>
                <a:cs typeface="Times New Roman" panose="02020603050405020304" pitchFamily="18" charset="0"/>
              </a:rPr>
              <a:t>Radial gate hydraulic system installation is about to complete.</a:t>
            </a:r>
          </a:p>
          <a:p>
            <a:pPr algn="just" eaLnBrk="1" hangingPunct="1">
              <a:buFont typeface="Arial" panose="020B0604020202020204" pitchFamily="34" charset="0"/>
              <a:buChar char="•"/>
              <a:defRPr/>
            </a:pPr>
            <a:r>
              <a:rPr lang="en-US" sz="2000" dirty="0">
                <a:solidFill>
                  <a:srgbClr val="0070C0"/>
                </a:solidFill>
                <a:latin typeface="Times New Roman" panose="02020603050405020304" pitchFamily="18" charset="0"/>
                <a:cs typeface="Times New Roman" panose="02020603050405020304" pitchFamily="18" charset="0"/>
              </a:rPr>
              <a:t>Trash rack frame installation is completed at intake, approach canal &amp; headpond.</a:t>
            </a:r>
          </a:p>
          <a:p>
            <a:pPr algn="just" eaLnBrk="1" hangingPunct="1">
              <a:buFont typeface="Arial" panose="020B0604020202020204" pitchFamily="34" charset="0"/>
              <a:buChar char="•"/>
              <a:defRPr/>
            </a:pPr>
            <a:r>
              <a:rPr lang="en-US" sz="2000" dirty="0">
                <a:solidFill>
                  <a:srgbClr val="0070C0"/>
                </a:solidFill>
                <a:latin typeface="Times New Roman" panose="02020603050405020304" pitchFamily="18" charset="0"/>
                <a:cs typeface="Times New Roman" panose="02020603050405020304" pitchFamily="18" charset="0"/>
              </a:rPr>
              <a:t>Bellmouth installation at headpond is also completed.</a:t>
            </a:r>
          </a:p>
          <a:p>
            <a:pPr algn="just" eaLnBrk="1" hangingPunct="1">
              <a:buFont typeface="Arial" panose="020B0604020202020204" pitchFamily="34" charset="0"/>
              <a:buChar char="•"/>
              <a:defRPr/>
            </a:pPr>
            <a:r>
              <a:rPr lang="en-US" sz="2000" dirty="0">
                <a:solidFill>
                  <a:srgbClr val="0070C0"/>
                </a:solidFill>
                <a:latin typeface="Times New Roman" panose="02020603050405020304" pitchFamily="18" charset="0"/>
                <a:cs typeface="Times New Roman" panose="02020603050405020304" pitchFamily="18" charset="0"/>
              </a:rPr>
              <a:t>Installation of intake, approach canal gate leaf is completed &amp; stoplog leaf is erected at Undersluice &amp; gravel flushing.</a:t>
            </a:r>
          </a:p>
          <a:p>
            <a:pPr algn="just" eaLnBrk="1" hangingPunct="1">
              <a:buFont typeface="Arial" panose="020B0604020202020204" pitchFamily="34" charset="0"/>
              <a:buChar char="•"/>
              <a:defRPr/>
            </a:pPr>
            <a:r>
              <a:rPr lang="en-US" sz="2000" dirty="0">
                <a:solidFill>
                  <a:srgbClr val="0070C0"/>
                </a:solidFill>
                <a:latin typeface="Times New Roman" panose="02020603050405020304" pitchFamily="18" charset="0"/>
                <a:cs typeface="Times New Roman" panose="02020603050405020304" pitchFamily="18" charset="0"/>
              </a:rPr>
              <a:t>About </a:t>
            </a:r>
            <a:r>
              <a:rPr lang="en-US" sz="2000" b="1" u="sng" dirty="0">
                <a:solidFill>
                  <a:srgbClr val="002060"/>
                </a:solidFill>
                <a:latin typeface="Times New Roman" panose="02020603050405020304" pitchFamily="18" charset="0"/>
                <a:cs typeface="Times New Roman" panose="02020603050405020304" pitchFamily="18" charset="0"/>
              </a:rPr>
              <a:t>95% of Hydromechanical works </a:t>
            </a:r>
            <a:r>
              <a:rPr lang="en-US" sz="2000" dirty="0">
                <a:solidFill>
                  <a:srgbClr val="0070C0"/>
                </a:solidFill>
                <a:latin typeface="Times New Roman" panose="02020603050405020304" pitchFamily="18" charset="0"/>
                <a:cs typeface="Times New Roman" panose="02020603050405020304" pitchFamily="18" charset="0"/>
              </a:rPr>
              <a:t>at headworks is completed.</a:t>
            </a:r>
          </a:p>
        </p:txBody>
      </p:sp>
    </p:spTree>
    <p:extLst>
      <p:ext uri="{BB962C8B-B14F-4D97-AF65-F5344CB8AC3E}">
        <p14:creationId xmlns:p14="http://schemas.microsoft.com/office/powerpoint/2010/main" val="2297348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9F5DE-5E65-CB71-1274-601A374A74E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94F85ED-F71B-FB72-763D-E4ABC2705659}"/>
              </a:ext>
            </a:extLst>
          </p:cNvPr>
          <p:cNvSpPr>
            <a:spLocks noGrp="1"/>
          </p:cNvSpPr>
          <p:nvPr>
            <p:ph type="body" idx="1"/>
          </p:nvPr>
        </p:nvSpPr>
        <p:spPr/>
        <p:txBody>
          <a:bodyPr/>
          <a:lstStyle/>
          <a:p>
            <a:endParaRPr lang="en-US" dirty="0"/>
          </a:p>
        </p:txBody>
      </p:sp>
      <p:sp>
        <p:nvSpPr>
          <p:cNvPr id="4" name="Text Placeholder 3">
            <a:extLst>
              <a:ext uri="{FF2B5EF4-FFF2-40B4-BE49-F238E27FC236}">
                <a16:creationId xmlns:a16="http://schemas.microsoft.com/office/drawing/2014/main" id="{6DABB967-AF21-9749-E652-28B9242E1BD2}"/>
              </a:ext>
            </a:extLst>
          </p:cNvPr>
          <p:cNvSpPr>
            <a:spLocks noGrp="1"/>
          </p:cNvSpPr>
          <p:nvPr>
            <p:ph type="body" sz="half" idx="3"/>
          </p:nvPr>
        </p:nvSpPr>
        <p:spPr/>
        <p:txBody>
          <a:bodyPr/>
          <a:lstStyle/>
          <a:p>
            <a:endParaRPr lang="en-US"/>
          </a:p>
        </p:txBody>
      </p:sp>
      <p:sp>
        <p:nvSpPr>
          <p:cNvPr id="5" name="Content Placeholder 4">
            <a:extLst>
              <a:ext uri="{FF2B5EF4-FFF2-40B4-BE49-F238E27FC236}">
                <a16:creationId xmlns:a16="http://schemas.microsoft.com/office/drawing/2014/main" id="{9304A0F8-A47F-2F84-1783-DCD24BF4EE65}"/>
              </a:ext>
            </a:extLst>
          </p:cNvPr>
          <p:cNvSpPr>
            <a:spLocks noGrp="1"/>
          </p:cNvSpPr>
          <p:nvPr>
            <p:ph sz="quarter" idx="2"/>
          </p:nvPr>
        </p:nvSpPr>
        <p:spPr/>
        <p:txBody>
          <a:bodyPr/>
          <a:lstStyle/>
          <a:p>
            <a:endParaRPr lang="en-US"/>
          </a:p>
        </p:txBody>
      </p:sp>
      <p:sp>
        <p:nvSpPr>
          <p:cNvPr id="6" name="Content Placeholder 5">
            <a:extLst>
              <a:ext uri="{FF2B5EF4-FFF2-40B4-BE49-F238E27FC236}">
                <a16:creationId xmlns:a16="http://schemas.microsoft.com/office/drawing/2014/main" id="{9DC4F5E1-C441-8C39-17F1-1426B9D977F7}"/>
              </a:ext>
            </a:extLst>
          </p:cNvPr>
          <p:cNvSpPr>
            <a:spLocks noGrp="1"/>
          </p:cNvSpPr>
          <p:nvPr>
            <p:ph sz="quarter" idx="4"/>
          </p:nvPr>
        </p:nvSpPr>
        <p:spPr/>
        <p:txBody>
          <a:bodyPr/>
          <a:lstStyle/>
          <a:p>
            <a:endParaRPr lang="en-US"/>
          </a:p>
        </p:txBody>
      </p:sp>
      <p:sp>
        <p:nvSpPr>
          <p:cNvPr id="7" name="Title 1">
            <a:extLst>
              <a:ext uri="{FF2B5EF4-FFF2-40B4-BE49-F238E27FC236}">
                <a16:creationId xmlns:a16="http://schemas.microsoft.com/office/drawing/2014/main" id="{C636C08B-036D-6F42-AC21-CF34E9D57FC3}"/>
              </a:ext>
            </a:extLst>
          </p:cNvPr>
          <p:cNvSpPr txBox="1">
            <a:spLocks/>
          </p:cNvSpPr>
          <p:nvPr/>
        </p:nvSpPr>
        <p:spPr>
          <a:xfrm>
            <a:off x="363537" y="457200"/>
            <a:ext cx="8382000" cy="685800"/>
          </a:xfrm>
          <a:prstGeom prst="rect">
            <a:avLst/>
          </a:prstGeom>
          <a:blipFill dpi="0" rotWithShape="1">
            <a:blip r:embed="rId2" cstate="print"/>
            <a:srcRect/>
            <a:tile tx="0" ty="0" sx="100000" sy="100000" flip="none" algn="tl"/>
          </a:blipFill>
        </p:spPr>
        <p:txBody>
          <a:bodyPr vert="horz" anchor="ctr">
            <a:normAutofit/>
          </a:bodyPr>
          <a:lst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a:lstStyle>
          <a:p>
            <a:pPr algn="ctr" eaLnBrk="1" fontAlgn="auto" hangingPunct="1">
              <a:spcAft>
                <a:spcPts val="0"/>
              </a:spcAft>
              <a:defRPr/>
            </a:pPr>
            <a:r>
              <a:rPr lang="en-US" sz="3200">
                <a:solidFill>
                  <a:srgbClr val="0070C0"/>
                </a:solidFill>
                <a:latin typeface="Times New Roman" pitchFamily="18" charset="0"/>
                <a:cs typeface="Times New Roman" pitchFamily="18" charset="0"/>
              </a:rPr>
              <a:t>PRESENT STATUS Contd…</a:t>
            </a:r>
            <a:endParaRPr lang="en-US" sz="3200" dirty="0">
              <a:solidFill>
                <a:srgbClr val="0070C0"/>
              </a:solidFill>
              <a:latin typeface="Times New Roman" pitchFamily="18" charset="0"/>
              <a:cs typeface="Times New Roman" pitchFamily="18" charset="0"/>
            </a:endParaRPr>
          </a:p>
        </p:txBody>
      </p:sp>
      <p:sp>
        <p:nvSpPr>
          <p:cNvPr id="8" name="Text Placeholder 3">
            <a:extLst>
              <a:ext uri="{FF2B5EF4-FFF2-40B4-BE49-F238E27FC236}">
                <a16:creationId xmlns:a16="http://schemas.microsoft.com/office/drawing/2014/main" id="{9D5442D2-3469-50B6-7EE1-17A5065703A2}"/>
              </a:ext>
            </a:extLst>
          </p:cNvPr>
          <p:cNvSpPr txBox="1">
            <a:spLocks/>
          </p:cNvSpPr>
          <p:nvPr/>
        </p:nvSpPr>
        <p:spPr bwMode="auto">
          <a:xfrm rot="5400000">
            <a:off x="-1770063" y="3276600"/>
            <a:ext cx="5181600" cy="914400"/>
          </a:xfrm>
          <a:prstGeom prst="rect">
            <a:avLst/>
          </a:prstGeom>
          <a:blipFill dpi="0" rotWithShape="1">
            <a:blip r:embed="rId3" cstate="print"/>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t" anchorCtr="0" compatLnSpc="1">
            <a:prstTxWarp prst="textNoShape">
              <a:avLst/>
            </a:prstTxWarp>
            <a:normAutofit lnSpcReduction="10000"/>
          </a:bodyPr>
          <a:lstStyle>
            <a:lvl1pPr marL="0" indent="0" algn="l" rtl="0" eaLnBrk="0" fontAlgn="base" hangingPunct="0">
              <a:spcBef>
                <a:spcPts val="250"/>
              </a:spcBef>
              <a:spcAft>
                <a:spcPct val="0"/>
              </a:spcAft>
              <a:buClr>
                <a:schemeClr val="accent1"/>
              </a:buClr>
              <a:buSzPct val="80000"/>
              <a:buFont typeface="Wingdings 2" panose="05020102010507070707"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ctr" eaLnBrk="1" fontAlgn="auto" hangingPunct="1">
              <a:spcAft>
                <a:spcPts val="0"/>
              </a:spcAft>
              <a:buFont typeface="Wingdings 2"/>
              <a:buNone/>
              <a:defRPr/>
            </a:pPr>
            <a:r>
              <a:rPr lang="en-US" sz="2800">
                <a:solidFill>
                  <a:srgbClr val="0070C0"/>
                </a:solidFill>
                <a:latin typeface="Times New Roman" pitchFamily="18" charset="0"/>
                <a:cs typeface="Times New Roman" pitchFamily="18" charset="0"/>
              </a:rPr>
              <a:t>HYDROMECHANICAL WORK</a:t>
            </a:r>
          </a:p>
          <a:p>
            <a:pPr eaLnBrk="1" fontAlgn="auto" hangingPunct="1">
              <a:spcAft>
                <a:spcPts val="0"/>
              </a:spcAft>
              <a:buFont typeface="Wingdings 2"/>
              <a:buNone/>
              <a:defRPr/>
            </a:pPr>
            <a:endParaRPr lang="en-US" dirty="0"/>
          </a:p>
        </p:txBody>
      </p:sp>
      <p:sp>
        <p:nvSpPr>
          <p:cNvPr id="9" name="Content Placeholder 2">
            <a:extLst>
              <a:ext uri="{FF2B5EF4-FFF2-40B4-BE49-F238E27FC236}">
                <a16:creationId xmlns:a16="http://schemas.microsoft.com/office/drawing/2014/main" id="{AB453425-A7C2-97F0-04F4-B1D603B45FB3}"/>
              </a:ext>
            </a:extLst>
          </p:cNvPr>
          <p:cNvSpPr txBox="1">
            <a:spLocks/>
          </p:cNvSpPr>
          <p:nvPr/>
        </p:nvSpPr>
        <p:spPr bwMode="auto">
          <a:xfrm>
            <a:off x="1295400" y="1143000"/>
            <a:ext cx="7467600" cy="5164138"/>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lvl1pPr marL="265113" indent="-265113" algn="l" rtl="0" eaLnBrk="0" fontAlgn="base" hangingPunct="0">
              <a:spcBef>
                <a:spcPts val="250"/>
              </a:spcBef>
              <a:spcAft>
                <a:spcPct val="0"/>
              </a:spcAft>
              <a:buClr>
                <a:schemeClr val="accent1"/>
              </a:buClr>
              <a:buSzPct val="80000"/>
              <a:buFont typeface="Wingdings 2" panose="05020102010507070707" pitchFamily="18" charset="2"/>
              <a:buChar char=""/>
              <a:defRPr sz="24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Char char="◦"/>
              <a:defRPr sz="20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Char char=""/>
              <a:defRPr sz="18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Char char="◦"/>
              <a:defRPr sz="16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Char char=""/>
              <a:defRPr sz="16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lgn="just" eaLnBrk="1" hangingPunct="1">
              <a:buNone/>
              <a:defRPr/>
            </a:pPr>
            <a:r>
              <a:rPr lang="en-US" sz="2000" b="1" dirty="0">
                <a:solidFill>
                  <a:srgbClr val="0070C0"/>
                </a:solidFill>
                <a:latin typeface="Times New Roman" panose="02020603050405020304" pitchFamily="18" charset="0"/>
                <a:cs typeface="Times New Roman" panose="02020603050405020304" pitchFamily="18" charset="0"/>
              </a:rPr>
              <a:t>WATERWAYS:</a:t>
            </a:r>
          </a:p>
          <a:p>
            <a:pPr algn="just" eaLnBrk="1" hangingPunct="1">
              <a:buFont typeface="Arial" panose="020B0604020202020204" pitchFamily="34" charset="0"/>
              <a:buChar char="•"/>
              <a:defRPr/>
            </a:pPr>
            <a:r>
              <a:rPr lang="en-US" sz="2000" dirty="0">
                <a:solidFill>
                  <a:srgbClr val="0070C0"/>
                </a:solidFill>
                <a:latin typeface="Times New Roman" panose="02020603050405020304" pitchFamily="18" charset="0"/>
                <a:cs typeface="Times New Roman" panose="02020603050405020304" pitchFamily="18" charset="0"/>
              </a:rPr>
              <a:t>Pipe erection, welding &amp; testing has been completed at Water ways along with expansion joint erection, bend erection &amp; saddle plate erection.</a:t>
            </a:r>
          </a:p>
          <a:p>
            <a:pPr algn="just" eaLnBrk="1" hangingPunct="1">
              <a:buFont typeface="Arial" panose="020B0604020202020204" pitchFamily="34" charset="0"/>
              <a:buChar char="•"/>
              <a:defRPr/>
            </a:pPr>
            <a:r>
              <a:rPr lang="en-US" sz="2000" b="1" dirty="0">
                <a:solidFill>
                  <a:srgbClr val="0070C0"/>
                </a:solidFill>
                <a:latin typeface="Times New Roman" panose="02020603050405020304" pitchFamily="18" charset="0"/>
                <a:cs typeface="Times New Roman" panose="02020603050405020304" pitchFamily="18" charset="0"/>
              </a:rPr>
              <a:t>Almost </a:t>
            </a:r>
            <a:r>
              <a:rPr lang="en-US" sz="2000" b="1" dirty="0">
                <a:solidFill>
                  <a:srgbClr val="002060"/>
                </a:solidFill>
                <a:latin typeface="Times New Roman" panose="02020603050405020304" pitchFamily="18" charset="0"/>
                <a:cs typeface="Times New Roman" panose="02020603050405020304" pitchFamily="18" charset="0"/>
              </a:rPr>
              <a:t>100% of Hydromechanical works </a:t>
            </a:r>
            <a:r>
              <a:rPr lang="en-US" sz="2000" dirty="0">
                <a:solidFill>
                  <a:srgbClr val="0070C0"/>
                </a:solidFill>
                <a:latin typeface="Times New Roman" panose="02020603050405020304" pitchFamily="18" charset="0"/>
                <a:cs typeface="Times New Roman" panose="02020603050405020304" pitchFamily="18" charset="0"/>
              </a:rPr>
              <a:t>at alignment has been completed along with hydraulic testing.</a:t>
            </a:r>
          </a:p>
          <a:p>
            <a:pPr algn="just" eaLnBrk="1" hangingPunct="1">
              <a:buFont typeface="Arial" panose="020B0604020202020204" pitchFamily="34" charset="0"/>
              <a:buChar char="•"/>
              <a:defRPr/>
            </a:pPr>
            <a:endParaRPr lang="en-US" sz="2000" dirty="0">
              <a:solidFill>
                <a:srgbClr val="0070C0"/>
              </a:solidFill>
              <a:latin typeface="Times New Roman" panose="02020603050405020304" pitchFamily="18" charset="0"/>
              <a:cs typeface="Times New Roman" panose="02020603050405020304" pitchFamily="18" charset="0"/>
            </a:endParaRPr>
          </a:p>
          <a:p>
            <a:pPr marL="0" indent="0" algn="just" eaLnBrk="1" hangingPunct="1">
              <a:buFont typeface="Wingdings 2" panose="05020102010507070707" pitchFamily="18" charset="2"/>
              <a:buNone/>
              <a:defRPr/>
            </a:pPr>
            <a:r>
              <a:rPr lang="en-US" sz="2000"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068776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9F5DE-5E65-CB71-1274-601A374A74E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94F85ED-F71B-FB72-763D-E4ABC2705659}"/>
              </a:ext>
            </a:extLst>
          </p:cNvPr>
          <p:cNvSpPr>
            <a:spLocks noGrp="1"/>
          </p:cNvSpPr>
          <p:nvPr>
            <p:ph type="body" idx="1"/>
          </p:nvPr>
        </p:nvSpPr>
        <p:spPr/>
        <p:txBody>
          <a:bodyPr/>
          <a:lstStyle/>
          <a:p>
            <a:endParaRPr lang="en-US" dirty="0"/>
          </a:p>
        </p:txBody>
      </p:sp>
      <p:sp>
        <p:nvSpPr>
          <p:cNvPr id="4" name="Text Placeholder 3">
            <a:extLst>
              <a:ext uri="{FF2B5EF4-FFF2-40B4-BE49-F238E27FC236}">
                <a16:creationId xmlns:a16="http://schemas.microsoft.com/office/drawing/2014/main" id="{6DABB967-AF21-9749-E652-28B9242E1BD2}"/>
              </a:ext>
            </a:extLst>
          </p:cNvPr>
          <p:cNvSpPr>
            <a:spLocks noGrp="1"/>
          </p:cNvSpPr>
          <p:nvPr>
            <p:ph type="body" sz="half" idx="3"/>
          </p:nvPr>
        </p:nvSpPr>
        <p:spPr/>
        <p:txBody>
          <a:bodyPr/>
          <a:lstStyle/>
          <a:p>
            <a:endParaRPr lang="en-US"/>
          </a:p>
        </p:txBody>
      </p:sp>
      <p:sp>
        <p:nvSpPr>
          <p:cNvPr id="5" name="Content Placeholder 4">
            <a:extLst>
              <a:ext uri="{FF2B5EF4-FFF2-40B4-BE49-F238E27FC236}">
                <a16:creationId xmlns:a16="http://schemas.microsoft.com/office/drawing/2014/main" id="{9304A0F8-A47F-2F84-1783-DCD24BF4EE65}"/>
              </a:ext>
            </a:extLst>
          </p:cNvPr>
          <p:cNvSpPr>
            <a:spLocks noGrp="1"/>
          </p:cNvSpPr>
          <p:nvPr>
            <p:ph sz="quarter" idx="2"/>
          </p:nvPr>
        </p:nvSpPr>
        <p:spPr/>
        <p:txBody>
          <a:bodyPr/>
          <a:lstStyle/>
          <a:p>
            <a:endParaRPr lang="en-US"/>
          </a:p>
        </p:txBody>
      </p:sp>
      <p:sp>
        <p:nvSpPr>
          <p:cNvPr id="6" name="Content Placeholder 5">
            <a:extLst>
              <a:ext uri="{FF2B5EF4-FFF2-40B4-BE49-F238E27FC236}">
                <a16:creationId xmlns:a16="http://schemas.microsoft.com/office/drawing/2014/main" id="{9DC4F5E1-C441-8C39-17F1-1426B9D977F7}"/>
              </a:ext>
            </a:extLst>
          </p:cNvPr>
          <p:cNvSpPr>
            <a:spLocks noGrp="1"/>
          </p:cNvSpPr>
          <p:nvPr>
            <p:ph sz="quarter" idx="4"/>
          </p:nvPr>
        </p:nvSpPr>
        <p:spPr/>
        <p:txBody>
          <a:bodyPr/>
          <a:lstStyle/>
          <a:p>
            <a:endParaRPr lang="en-US"/>
          </a:p>
        </p:txBody>
      </p:sp>
      <p:sp>
        <p:nvSpPr>
          <p:cNvPr id="7" name="Title 1">
            <a:extLst>
              <a:ext uri="{FF2B5EF4-FFF2-40B4-BE49-F238E27FC236}">
                <a16:creationId xmlns:a16="http://schemas.microsoft.com/office/drawing/2014/main" id="{C636C08B-036D-6F42-AC21-CF34E9D57FC3}"/>
              </a:ext>
            </a:extLst>
          </p:cNvPr>
          <p:cNvSpPr txBox="1">
            <a:spLocks/>
          </p:cNvSpPr>
          <p:nvPr/>
        </p:nvSpPr>
        <p:spPr>
          <a:xfrm>
            <a:off x="363537" y="457200"/>
            <a:ext cx="8382000" cy="685800"/>
          </a:xfrm>
          <a:prstGeom prst="rect">
            <a:avLst/>
          </a:prstGeom>
          <a:blipFill dpi="0" rotWithShape="1">
            <a:blip r:embed="rId2" cstate="print"/>
            <a:srcRect/>
            <a:tile tx="0" ty="0" sx="100000" sy="100000" flip="none" algn="tl"/>
          </a:blipFill>
        </p:spPr>
        <p:txBody>
          <a:bodyPr vert="horz" anchor="ctr">
            <a:normAutofit/>
          </a:bodyPr>
          <a:lst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a:lstStyle>
          <a:p>
            <a:pPr algn="ctr" eaLnBrk="1" fontAlgn="auto" hangingPunct="1">
              <a:spcAft>
                <a:spcPts val="0"/>
              </a:spcAft>
              <a:defRPr/>
            </a:pPr>
            <a:r>
              <a:rPr lang="en-US" sz="3200">
                <a:solidFill>
                  <a:srgbClr val="0070C0"/>
                </a:solidFill>
                <a:latin typeface="Times New Roman" pitchFamily="18" charset="0"/>
                <a:cs typeface="Times New Roman" pitchFamily="18" charset="0"/>
              </a:rPr>
              <a:t>PRESENT STATUS Contd…</a:t>
            </a:r>
            <a:endParaRPr lang="en-US" sz="3200" dirty="0">
              <a:solidFill>
                <a:srgbClr val="0070C0"/>
              </a:solidFill>
              <a:latin typeface="Times New Roman" pitchFamily="18" charset="0"/>
              <a:cs typeface="Times New Roman" pitchFamily="18" charset="0"/>
            </a:endParaRPr>
          </a:p>
        </p:txBody>
      </p:sp>
      <p:sp>
        <p:nvSpPr>
          <p:cNvPr id="8" name="Text Placeholder 3">
            <a:extLst>
              <a:ext uri="{FF2B5EF4-FFF2-40B4-BE49-F238E27FC236}">
                <a16:creationId xmlns:a16="http://schemas.microsoft.com/office/drawing/2014/main" id="{9D5442D2-3469-50B6-7EE1-17A5065703A2}"/>
              </a:ext>
            </a:extLst>
          </p:cNvPr>
          <p:cNvSpPr txBox="1">
            <a:spLocks/>
          </p:cNvSpPr>
          <p:nvPr/>
        </p:nvSpPr>
        <p:spPr bwMode="auto">
          <a:xfrm rot="5400000">
            <a:off x="-1770063" y="3276600"/>
            <a:ext cx="5181600" cy="914400"/>
          </a:xfrm>
          <a:prstGeom prst="rect">
            <a:avLst/>
          </a:prstGeom>
          <a:blipFill dpi="0" rotWithShape="1">
            <a:blip r:embed="rId3" cstate="print"/>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t" anchorCtr="0" compatLnSpc="1">
            <a:prstTxWarp prst="textNoShape">
              <a:avLst/>
            </a:prstTxWarp>
            <a:normAutofit lnSpcReduction="10000"/>
          </a:bodyPr>
          <a:lstStyle>
            <a:lvl1pPr marL="0" indent="0" algn="l" rtl="0" eaLnBrk="0" fontAlgn="base" hangingPunct="0">
              <a:spcBef>
                <a:spcPts val="250"/>
              </a:spcBef>
              <a:spcAft>
                <a:spcPct val="0"/>
              </a:spcAft>
              <a:buClr>
                <a:schemeClr val="accent1"/>
              </a:buClr>
              <a:buSzPct val="80000"/>
              <a:buFont typeface="Wingdings 2" panose="05020102010507070707"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ctr" eaLnBrk="1" fontAlgn="auto" hangingPunct="1">
              <a:spcAft>
                <a:spcPts val="0"/>
              </a:spcAft>
              <a:buFont typeface="Wingdings 2"/>
              <a:buNone/>
              <a:defRPr/>
            </a:pPr>
            <a:r>
              <a:rPr lang="en-US" sz="2800">
                <a:solidFill>
                  <a:srgbClr val="0070C0"/>
                </a:solidFill>
                <a:latin typeface="Times New Roman" pitchFamily="18" charset="0"/>
                <a:cs typeface="Times New Roman" pitchFamily="18" charset="0"/>
              </a:rPr>
              <a:t>HYDROMECHANICAL WORK</a:t>
            </a:r>
          </a:p>
          <a:p>
            <a:pPr eaLnBrk="1" fontAlgn="auto" hangingPunct="1">
              <a:spcAft>
                <a:spcPts val="0"/>
              </a:spcAft>
              <a:buFont typeface="Wingdings 2"/>
              <a:buNone/>
              <a:defRPr/>
            </a:pPr>
            <a:endParaRPr lang="en-US" dirty="0"/>
          </a:p>
        </p:txBody>
      </p:sp>
      <p:sp>
        <p:nvSpPr>
          <p:cNvPr id="9" name="Content Placeholder 2">
            <a:extLst>
              <a:ext uri="{FF2B5EF4-FFF2-40B4-BE49-F238E27FC236}">
                <a16:creationId xmlns:a16="http://schemas.microsoft.com/office/drawing/2014/main" id="{AB453425-A7C2-97F0-04F4-B1D603B45FB3}"/>
              </a:ext>
            </a:extLst>
          </p:cNvPr>
          <p:cNvSpPr txBox="1">
            <a:spLocks/>
          </p:cNvSpPr>
          <p:nvPr/>
        </p:nvSpPr>
        <p:spPr bwMode="auto">
          <a:xfrm>
            <a:off x="1295400" y="1143000"/>
            <a:ext cx="7467600" cy="5164138"/>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lvl1pPr marL="265113" indent="-265113" algn="l" rtl="0" eaLnBrk="0" fontAlgn="base" hangingPunct="0">
              <a:spcBef>
                <a:spcPts val="250"/>
              </a:spcBef>
              <a:spcAft>
                <a:spcPct val="0"/>
              </a:spcAft>
              <a:buClr>
                <a:schemeClr val="accent1"/>
              </a:buClr>
              <a:buSzPct val="80000"/>
              <a:buFont typeface="Wingdings 2" panose="05020102010507070707" pitchFamily="18" charset="2"/>
              <a:buChar char=""/>
              <a:defRPr sz="24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Char char="◦"/>
              <a:defRPr sz="20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Char char=""/>
              <a:defRPr sz="18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Char char="◦"/>
              <a:defRPr sz="16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Char char=""/>
              <a:defRPr sz="16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lgn="just" eaLnBrk="1" hangingPunct="1">
              <a:buNone/>
              <a:defRPr/>
            </a:pPr>
            <a:r>
              <a:rPr lang="en-US" sz="2000" b="1" dirty="0">
                <a:solidFill>
                  <a:srgbClr val="0070C0"/>
                </a:solidFill>
                <a:latin typeface="Times New Roman" panose="02020603050405020304" pitchFamily="18" charset="0"/>
                <a:cs typeface="Times New Roman" panose="02020603050405020304" pitchFamily="18" charset="0"/>
              </a:rPr>
              <a:t>POWERHOUSE &amp; SURGE TANK</a:t>
            </a: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Complete erection of draft tube gate, installation of earth mat &amp; risers has been completed.</a:t>
            </a: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Erection of embedded pipe beneath powerhouse &amp; tailrace is also completed.</a:t>
            </a: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Surge cone erection is completed at surge tank by hydromechanical team.</a:t>
            </a:r>
          </a:p>
          <a:p>
            <a:pPr algn="just" eaLnBrk="1" hangingPunct="1">
              <a:defRPr/>
            </a:pPr>
            <a:r>
              <a:rPr lang="en-US" sz="2000" dirty="0">
                <a:solidFill>
                  <a:srgbClr val="0070C0"/>
                </a:solidFill>
                <a:latin typeface="Times New Roman" panose="02020603050405020304" pitchFamily="18" charset="0"/>
                <a:cs typeface="Times New Roman" panose="02020603050405020304" pitchFamily="18" charset="0"/>
              </a:rPr>
              <a:t>Pipe erection at surge alignment has been completed.</a:t>
            </a:r>
          </a:p>
          <a:p>
            <a:pPr marL="0" indent="0" algn="just" eaLnBrk="1" hangingPunct="1">
              <a:buNone/>
              <a:defRPr/>
            </a:pPr>
            <a:endParaRPr lang="en-US" sz="2000" u="sng"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5631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84C5188-94E0-40AC-84D0-68D1CB5DA921}"/>
              </a:ext>
            </a:extLst>
          </p:cNvPr>
          <p:cNvSpPr>
            <a:spLocks noGrp="1"/>
          </p:cNvSpPr>
          <p:nvPr>
            <p:ph type="title"/>
          </p:nvPr>
        </p:nvSpPr>
        <p:spPr>
          <a:xfrm>
            <a:off x="457200" y="5334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5E15686C-6EDF-A149-8C7C-CB1A458AB9F9}"/>
              </a:ext>
            </a:extLst>
          </p:cNvPr>
          <p:cNvSpPr>
            <a:spLocks noGrp="1"/>
          </p:cNvSpPr>
          <p:nvPr>
            <p:ph type="body" idx="1"/>
          </p:nvPr>
        </p:nvSpPr>
        <p:spPr>
          <a:xfrm rot="5400000">
            <a:off x="-1718469" y="3310732"/>
            <a:ext cx="5113337" cy="914400"/>
          </a:xfrm>
          <a:blipFill dpi="0" rotWithShape="1">
            <a:blip r:embed="rId3" cstate="print"/>
            <a:srcRect/>
            <a:tile tx="0" ty="0" sx="100000" sy="100000" flip="none" algn="tl"/>
          </a:blipFill>
        </p:spPr>
        <p:txBody>
          <a:bodyPr>
            <a:normAutofit fontScale="9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b="0" dirty="0">
                <a:solidFill>
                  <a:srgbClr val="0070C0"/>
                </a:solidFill>
                <a:latin typeface="Times New Roman" panose="02020603050405020304" pitchFamily="18" charset="0"/>
                <a:cs typeface="Times New Roman" panose="02020603050405020304" pitchFamily="18" charset="0"/>
              </a:rPr>
              <a:t>HM</a:t>
            </a:r>
            <a:r>
              <a:rPr lang="en-US" sz="2800" dirty="0">
                <a:solidFill>
                  <a:srgbClr val="0070C0"/>
                </a:solidFill>
              </a:rPr>
              <a:t> </a:t>
            </a:r>
            <a:r>
              <a:rPr lang="en-US" sz="3000" dirty="0">
                <a:solidFill>
                  <a:srgbClr val="0070C0"/>
                </a:solidFill>
                <a:latin typeface="Times New Roman" pitchFamily="18" charset="0"/>
                <a:cs typeface="Times New Roman" pitchFamily="18" charset="0"/>
              </a:rPr>
              <a:t>WORKS WATERWAYS</a:t>
            </a:r>
          </a:p>
          <a:p>
            <a:pPr eaLnBrk="1" fontAlgn="auto" hangingPunct="1">
              <a:spcAft>
                <a:spcPts val="0"/>
              </a:spcAft>
              <a:buFont typeface="Wingdings 2"/>
              <a:buNone/>
              <a:defRPr/>
            </a:pPr>
            <a:endParaRPr lang="en-US" dirty="0"/>
          </a:p>
        </p:txBody>
      </p:sp>
      <p:sp>
        <p:nvSpPr>
          <p:cNvPr id="44036" name="Text Placeholder 5">
            <a:extLst>
              <a:ext uri="{FF2B5EF4-FFF2-40B4-BE49-F238E27FC236}">
                <a16:creationId xmlns:a16="http://schemas.microsoft.com/office/drawing/2014/main" id="{48055EE5-A2D8-42C5-5ED8-C78A1CD842A4}"/>
              </a:ext>
            </a:extLst>
          </p:cNvPr>
          <p:cNvSpPr>
            <a:spLocks noGrp="1"/>
          </p:cNvSpPr>
          <p:nvPr>
            <p:ph type="body" sz="half" idx="3"/>
          </p:nvPr>
        </p:nvSpPr>
        <p:spPr>
          <a:xfrm>
            <a:off x="1295400" y="5715000"/>
            <a:ext cx="7391400" cy="6096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Intake gate electric hoisting system has been completely installed</a:t>
            </a:r>
          </a:p>
        </p:txBody>
      </p:sp>
      <p:pic>
        <p:nvPicPr>
          <p:cNvPr id="4" name="Picture 3">
            <a:extLst>
              <a:ext uri="{FF2B5EF4-FFF2-40B4-BE49-F238E27FC236}">
                <a16:creationId xmlns:a16="http://schemas.microsoft.com/office/drawing/2014/main" id="{75CE5AFD-C592-3AC5-14FD-E35B59AC395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67000" y="1219200"/>
            <a:ext cx="4267200" cy="4495799"/>
          </a:xfrm>
          <a:prstGeom prst="rect">
            <a:avLst/>
          </a:prstGeom>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84C5188-94E0-40AC-84D0-68D1CB5DA921}"/>
              </a:ext>
            </a:extLst>
          </p:cNvPr>
          <p:cNvSpPr>
            <a:spLocks noGrp="1"/>
          </p:cNvSpPr>
          <p:nvPr>
            <p:ph type="title"/>
          </p:nvPr>
        </p:nvSpPr>
        <p:spPr>
          <a:xfrm>
            <a:off x="457200" y="5334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5E15686C-6EDF-A149-8C7C-CB1A458AB9F9}"/>
              </a:ext>
            </a:extLst>
          </p:cNvPr>
          <p:cNvSpPr>
            <a:spLocks noGrp="1"/>
          </p:cNvSpPr>
          <p:nvPr>
            <p:ph type="body" idx="1"/>
          </p:nvPr>
        </p:nvSpPr>
        <p:spPr>
          <a:xfrm rot="5400000">
            <a:off x="-1718469" y="3310732"/>
            <a:ext cx="5113337" cy="914400"/>
          </a:xfrm>
          <a:blipFill dpi="0" rotWithShape="1">
            <a:blip r:embed="rId3" cstate="print"/>
            <a:srcRect/>
            <a:tile tx="0" ty="0" sx="100000" sy="100000" flip="none" algn="tl"/>
          </a:blipFill>
        </p:spPr>
        <p:txBody>
          <a:bodyPr>
            <a:normAutofit fontScale="9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b="0" dirty="0">
                <a:solidFill>
                  <a:srgbClr val="0070C0"/>
                </a:solidFill>
                <a:latin typeface="Times New Roman" panose="02020603050405020304" pitchFamily="18" charset="0"/>
                <a:cs typeface="Times New Roman" panose="02020603050405020304" pitchFamily="18" charset="0"/>
              </a:rPr>
              <a:t>HM</a:t>
            </a:r>
            <a:r>
              <a:rPr lang="en-US" sz="2800" dirty="0">
                <a:solidFill>
                  <a:srgbClr val="0070C0"/>
                </a:solidFill>
              </a:rPr>
              <a:t> </a:t>
            </a:r>
            <a:r>
              <a:rPr lang="en-US" sz="3000" dirty="0">
                <a:solidFill>
                  <a:srgbClr val="0070C0"/>
                </a:solidFill>
                <a:latin typeface="Times New Roman" pitchFamily="18" charset="0"/>
                <a:cs typeface="Times New Roman" pitchFamily="18" charset="0"/>
              </a:rPr>
              <a:t>WORKS WATERWAYS</a:t>
            </a:r>
          </a:p>
          <a:p>
            <a:pPr eaLnBrk="1" fontAlgn="auto" hangingPunct="1">
              <a:spcAft>
                <a:spcPts val="0"/>
              </a:spcAft>
              <a:buFont typeface="Wingdings 2"/>
              <a:buNone/>
              <a:defRPr/>
            </a:pPr>
            <a:endParaRPr lang="en-US" dirty="0"/>
          </a:p>
        </p:txBody>
      </p:sp>
      <p:sp>
        <p:nvSpPr>
          <p:cNvPr id="44036" name="Text Placeholder 5">
            <a:extLst>
              <a:ext uri="{FF2B5EF4-FFF2-40B4-BE49-F238E27FC236}">
                <a16:creationId xmlns:a16="http://schemas.microsoft.com/office/drawing/2014/main" id="{48055EE5-A2D8-42C5-5ED8-C78A1CD842A4}"/>
              </a:ext>
            </a:extLst>
          </p:cNvPr>
          <p:cNvSpPr>
            <a:spLocks noGrp="1"/>
          </p:cNvSpPr>
          <p:nvPr>
            <p:ph type="body" sz="half" idx="3"/>
          </p:nvPr>
        </p:nvSpPr>
        <p:spPr>
          <a:xfrm>
            <a:off x="1295400" y="5715000"/>
            <a:ext cx="7391400" cy="6096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Truss installation work on progress</a:t>
            </a:r>
          </a:p>
        </p:txBody>
      </p:sp>
      <p:pic>
        <p:nvPicPr>
          <p:cNvPr id="4" name="Picture 3">
            <a:extLst>
              <a:ext uri="{FF2B5EF4-FFF2-40B4-BE49-F238E27FC236}">
                <a16:creationId xmlns:a16="http://schemas.microsoft.com/office/drawing/2014/main" id="{75CE5AFD-C592-3AC5-14FD-E35B59AC395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95775" y="1219199"/>
            <a:ext cx="5990652" cy="4495799"/>
          </a:xfrm>
          <a:prstGeom prst="rect">
            <a:avLst/>
          </a:prstGeom>
        </p:spPr>
      </p:pic>
    </p:spTree>
    <p:extLst>
      <p:ext uri="{BB962C8B-B14F-4D97-AF65-F5344CB8AC3E}">
        <p14:creationId xmlns:p14="http://schemas.microsoft.com/office/powerpoint/2010/main" val="217311257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2E00ED3-89A9-0F93-81A3-D507349CB98A}"/>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2531" name="Text Placeholder 3">
            <a:extLst>
              <a:ext uri="{FF2B5EF4-FFF2-40B4-BE49-F238E27FC236}">
                <a16:creationId xmlns:a16="http://schemas.microsoft.com/office/drawing/2014/main" id="{0CE74626-184B-1EA4-33CA-F17DB9B05556}"/>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HYDROMECHANICAL WORK</a:t>
            </a:r>
          </a:p>
          <a:p>
            <a:pPr eaLnBrk="1" fontAlgn="auto" hangingPunct="1">
              <a:spcAft>
                <a:spcPts val="0"/>
              </a:spcAft>
              <a:buFont typeface="Wingdings 2"/>
              <a:buNone/>
              <a:defRPr/>
            </a:pPr>
            <a:endParaRPr lang="en-US" dirty="0"/>
          </a:p>
        </p:txBody>
      </p:sp>
      <p:sp>
        <p:nvSpPr>
          <p:cNvPr id="46084" name="Text Placeholder 5">
            <a:extLst>
              <a:ext uri="{FF2B5EF4-FFF2-40B4-BE49-F238E27FC236}">
                <a16:creationId xmlns:a16="http://schemas.microsoft.com/office/drawing/2014/main" id="{7287236C-CD52-D872-D997-92B221377919}"/>
              </a:ext>
            </a:extLst>
          </p:cNvPr>
          <p:cNvSpPr>
            <a:spLocks noGrp="1"/>
          </p:cNvSpPr>
          <p:nvPr>
            <p:ph sz="quarter" idx="2"/>
          </p:nvPr>
        </p:nvSpPr>
        <p:spPr>
          <a:xfrm>
            <a:off x="1320800" y="5638800"/>
            <a:ext cx="7391400" cy="685800"/>
          </a:xfrm>
          <a:blipFill dpi="0" rotWithShape="1">
            <a:blip r:embed="rId5"/>
            <a:srcRect/>
            <a:tile tx="0" ty="0" sx="100000" sy="100000" flip="none" algn="tl"/>
          </a:blipFill>
        </p:spPr>
        <p:txBody>
          <a:bodyPr/>
          <a:lstStyle/>
          <a:p>
            <a:pPr algn="ctr" eaLnBrk="1" hangingPunct="1">
              <a:buFont typeface="Wingdings 2" panose="05020102010507070707" pitchFamily="18" charset="2"/>
              <a:buNone/>
            </a:pPr>
            <a:r>
              <a:rPr lang="en-US" altLang="en-US" sz="2000" dirty="0">
                <a:latin typeface="Times New Roman" panose="02020603050405020304" pitchFamily="18" charset="0"/>
                <a:cs typeface="Times New Roman" panose="02020603050405020304" pitchFamily="18" charset="0"/>
              </a:rPr>
              <a:t>Gravel flushing and approach canal gate installation completed</a:t>
            </a:r>
          </a:p>
        </p:txBody>
      </p:sp>
      <p:pic>
        <p:nvPicPr>
          <p:cNvPr id="6" name="Picture 5">
            <a:extLst>
              <a:ext uri="{FF2B5EF4-FFF2-40B4-BE49-F238E27FC236}">
                <a16:creationId xmlns:a16="http://schemas.microsoft.com/office/drawing/2014/main" id="{66D7CDF2-BCF8-2EFA-BC2E-44A462B42F6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716314" y="1152525"/>
            <a:ext cx="6070600" cy="4552950"/>
          </a:xfrm>
          <a:prstGeom prst="rect">
            <a:avLst/>
          </a:prstGeom>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B0D1F0D-DFC1-F4CD-4B71-04B0A75FF2B2}"/>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2531" name="Text Placeholder 3">
            <a:extLst>
              <a:ext uri="{FF2B5EF4-FFF2-40B4-BE49-F238E27FC236}">
                <a16:creationId xmlns:a16="http://schemas.microsoft.com/office/drawing/2014/main" id="{8C87C96A-D0BC-5659-E7B6-9292F1D77FFA}"/>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HYDROMECHANICAL WORK</a:t>
            </a:r>
          </a:p>
          <a:p>
            <a:pPr eaLnBrk="1" fontAlgn="auto" hangingPunct="1">
              <a:spcAft>
                <a:spcPts val="0"/>
              </a:spcAft>
              <a:buFont typeface="Wingdings 2"/>
              <a:buNone/>
              <a:defRPr/>
            </a:pPr>
            <a:endParaRPr lang="en-US" dirty="0"/>
          </a:p>
        </p:txBody>
      </p:sp>
      <p:sp>
        <p:nvSpPr>
          <p:cNvPr id="52228" name="Text Placeholder 5">
            <a:extLst>
              <a:ext uri="{FF2B5EF4-FFF2-40B4-BE49-F238E27FC236}">
                <a16:creationId xmlns:a16="http://schemas.microsoft.com/office/drawing/2014/main" id="{5B82CCB1-7826-8A02-B840-52D672364360}"/>
              </a:ext>
            </a:extLst>
          </p:cNvPr>
          <p:cNvSpPr>
            <a:spLocks noGrp="1"/>
          </p:cNvSpPr>
          <p:nvPr>
            <p:ph sz="quarter" idx="2"/>
          </p:nvPr>
        </p:nvSpPr>
        <p:spPr>
          <a:xfrm>
            <a:off x="1320800" y="5715000"/>
            <a:ext cx="7391400" cy="609600"/>
          </a:xfrm>
          <a:blipFill dpi="0" rotWithShape="1">
            <a:blip r:embed="rId5"/>
            <a:srcRect/>
            <a:tile tx="0" ty="0" sx="100000" sy="100000" flip="none" algn="tl"/>
          </a:blipFill>
        </p:spPr>
        <p:txBody>
          <a:bodyPr/>
          <a:lstStyle/>
          <a:p>
            <a:pPr algn="ctr" eaLnBrk="1" hangingPunct="1">
              <a:buFont typeface="Wingdings 2" panose="05020102010507070707" pitchFamily="18" charset="2"/>
              <a:buNone/>
            </a:pPr>
            <a:r>
              <a:rPr lang="en-US" altLang="en-US" sz="2000" dirty="0">
                <a:latin typeface="Times New Roman" panose="02020603050405020304" pitchFamily="18" charset="0"/>
                <a:cs typeface="Times New Roman" panose="02020603050405020304" pitchFamily="18" charset="0"/>
              </a:rPr>
              <a:t>Photograph of Intake truss installation on progress.</a:t>
            </a:r>
          </a:p>
        </p:txBody>
      </p:sp>
      <p:pic>
        <p:nvPicPr>
          <p:cNvPr id="4" name="Picture 3">
            <a:extLst>
              <a:ext uri="{FF2B5EF4-FFF2-40B4-BE49-F238E27FC236}">
                <a16:creationId xmlns:a16="http://schemas.microsoft.com/office/drawing/2014/main" id="{24E5C520-E911-DEB8-5B65-5972975227C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95400" y="1143000"/>
            <a:ext cx="7239000" cy="4572000"/>
          </a:xfrm>
          <a:prstGeom prst="rect">
            <a:avLst/>
          </a:prstGeom>
        </p:spPr>
      </p:pic>
    </p:spTree>
    <p:extLst>
      <p:ext uri="{BB962C8B-B14F-4D97-AF65-F5344CB8AC3E}">
        <p14:creationId xmlns:p14="http://schemas.microsoft.com/office/powerpoint/2010/main" val="65495926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B0D1F0D-DFC1-F4CD-4B71-04B0A75FF2B2}"/>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2531" name="Text Placeholder 3">
            <a:extLst>
              <a:ext uri="{FF2B5EF4-FFF2-40B4-BE49-F238E27FC236}">
                <a16:creationId xmlns:a16="http://schemas.microsoft.com/office/drawing/2014/main" id="{8C87C96A-D0BC-5659-E7B6-9292F1D77FFA}"/>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HYDROMECHANICAL WORK</a:t>
            </a:r>
          </a:p>
          <a:p>
            <a:pPr eaLnBrk="1" fontAlgn="auto" hangingPunct="1">
              <a:spcAft>
                <a:spcPts val="0"/>
              </a:spcAft>
              <a:buFont typeface="Wingdings 2"/>
              <a:buNone/>
              <a:defRPr/>
            </a:pPr>
            <a:endParaRPr lang="en-US" dirty="0"/>
          </a:p>
        </p:txBody>
      </p:sp>
      <p:sp>
        <p:nvSpPr>
          <p:cNvPr id="52228" name="Text Placeholder 5">
            <a:extLst>
              <a:ext uri="{FF2B5EF4-FFF2-40B4-BE49-F238E27FC236}">
                <a16:creationId xmlns:a16="http://schemas.microsoft.com/office/drawing/2014/main" id="{5B82CCB1-7826-8A02-B840-52D672364360}"/>
              </a:ext>
            </a:extLst>
          </p:cNvPr>
          <p:cNvSpPr>
            <a:spLocks noGrp="1"/>
          </p:cNvSpPr>
          <p:nvPr>
            <p:ph sz="quarter" idx="2"/>
          </p:nvPr>
        </p:nvSpPr>
        <p:spPr>
          <a:xfrm>
            <a:off x="1320800" y="5715000"/>
            <a:ext cx="7391400" cy="609600"/>
          </a:xfrm>
          <a:blipFill dpi="0" rotWithShape="1">
            <a:blip r:embed="rId5"/>
            <a:srcRect/>
            <a:tile tx="0" ty="0" sx="100000" sy="100000" flip="none" algn="tl"/>
          </a:blipFill>
        </p:spPr>
        <p:txBody>
          <a:bodyPr/>
          <a:lstStyle/>
          <a:p>
            <a:pPr algn="ctr" eaLnBrk="1" hangingPunct="1">
              <a:buFont typeface="Wingdings 2" panose="05020102010507070707" pitchFamily="18" charset="2"/>
              <a:buNone/>
            </a:pPr>
            <a:r>
              <a:rPr lang="en-US" altLang="en-US" sz="2000" dirty="0">
                <a:latin typeface="Times New Roman" panose="02020603050405020304" pitchFamily="18" charset="0"/>
                <a:cs typeface="Times New Roman" panose="02020603050405020304" pitchFamily="18" charset="0"/>
              </a:rPr>
              <a:t>Photograph of pipe painting works between IP10-IP11.</a:t>
            </a:r>
          </a:p>
        </p:txBody>
      </p:sp>
      <p:pic>
        <p:nvPicPr>
          <p:cNvPr id="4" name="Picture 3">
            <a:extLst>
              <a:ext uri="{FF2B5EF4-FFF2-40B4-BE49-F238E27FC236}">
                <a16:creationId xmlns:a16="http://schemas.microsoft.com/office/drawing/2014/main" id="{24E5C520-E911-DEB8-5B65-5972975227C5}"/>
              </a:ext>
            </a:extLst>
          </p:cNvPr>
          <p:cNvPicPr>
            <a:picLocks noChangeAspect="1"/>
          </p:cNvPicPr>
          <p:nvPr/>
        </p:nvPicPr>
        <p:blipFill>
          <a:blip r:embed="rId6">
            <a:extLst>
              <a:ext uri="{28A0092B-C50C-407E-A947-70E740481C1C}">
                <a14:useLocalDpi xmlns:a14="http://schemas.microsoft.com/office/drawing/2010/main" val="0"/>
              </a:ext>
            </a:extLst>
          </a:blip>
          <a:srcRect b="8333"/>
          <a:stretch>
            <a:fillRect/>
          </a:stretch>
        </p:blipFill>
        <p:spPr>
          <a:xfrm>
            <a:off x="2514600" y="1143000"/>
            <a:ext cx="4572000" cy="4572000"/>
          </a:xfrm>
          <a:prstGeom prst="rect">
            <a:avLst/>
          </a:prstGeom>
        </p:spPr>
      </p:pic>
    </p:spTree>
    <p:extLst>
      <p:ext uri="{BB962C8B-B14F-4D97-AF65-F5344CB8AC3E}">
        <p14:creationId xmlns:p14="http://schemas.microsoft.com/office/powerpoint/2010/main" val="165532559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AC9C0B18-50C8-D2D5-0FA8-DF3100B5B9D6}"/>
              </a:ext>
            </a:extLst>
          </p:cNvPr>
          <p:cNvSpPr>
            <a:spLocks noGrp="1"/>
          </p:cNvSpPr>
          <p:nvPr>
            <p:ph type="title"/>
          </p:nvPr>
        </p:nvSpPr>
        <p:spPr>
          <a:xfrm>
            <a:off x="381000" y="457200"/>
            <a:ext cx="8305800" cy="7620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Construction Team</a:t>
            </a:r>
          </a:p>
        </p:txBody>
      </p:sp>
      <p:sp>
        <p:nvSpPr>
          <p:cNvPr id="8195" name="Text Placeholder 3">
            <a:extLst>
              <a:ext uri="{FF2B5EF4-FFF2-40B4-BE49-F238E27FC236}">
                <a16:creationId xmlns:a16="http://schemas.microsoft.com/office/drawing/2014/main" id="{FC578B51-6AC6-E37D-A1FA-831B6ECD79E1}"/>
              </a:ext>
            </a:extLst>
          </p:cNvPr>
          <p:cNvSpPr>
            <a:spLocks noGrp="1"/>
          </p:cNvSpPr>
          <p:nvPr>
            <p:ph type="body" idx="1"/>
          </p:nvPr>
        </p:nvSpPr>
        <p:spPr>
          <a:xfrm rot="5400000">
            <a:off x="-1714500" y="3314700"/>
            <a:ext cx="5105400" cy="914400"/>
          </a:xfrm>
          <a:blipFill dpi="0" rotWithShape="1">
            <a:blip r:embed="rId3" cstate="print"/>
            <a:srcRect/>
            <a:tile tx="0" ty="0" sx="100000" sy="100000" flip="none" algn="tl"/>
          </a:blipFill>
        </p:spPr>
        <p:txBody>
          <a:bodyPr>
            <a:normAutofit fontScale="77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Developer , Consultant and Contractor</a:t>
            </a:r>
          </a:p>
          <a:p>
            <a:pPr eaLnBrk="1" fontAlgn="auto" hangingPunct="1">
              <a:spcAft>
                <a:spcPts val="0"/>
              </a:spcAft>
              <a:buFont typeface="Wingdings 2"/>
              <a:buNone/>
              <a:defRPr/>
            </a:pPr>
            <a:endParaRPr lang="en-US" dirty="0"/>
          </a:p>
        </p:txBody>
      </p:sp>
      <p:sp>
        <p:nvSpPr>
          <p:cNvPr id="13317" name="Content Placeholder 2">
            <a:extLst>
              <a:ext uri="{FF2B5EF4-FFF2-40B4-BE49-F238E27FC236}">
                <a16:creationId xmlns:a16="http://schemas.microsoft.com/office/drawing/2014/main" id="{CAA9A2E9-2F22-3402-6C7B-46B62E5924A2}"/>
              </a:ext>
            </a:extLst>
          </p:cNvPr>
          <p:cNvSpPr>
            <a:spLocks noGrp="1"/>
          </p:cNvSpPr>
          <p:nvPr>
            <p:ph sz="quarter" idx="2"/>
          </p:nvPr>
        </p:nvSpPr>
        <p:spPr>
          <a:xfrm>
            <a:off x="1295400" y="1219200"/>
            <a:ext cx="7391400" cy="5105400"/>
          </a:xfrm>
          <a:blipFill dpi="0" rotWithShape="1">
            <a:blip r:embed="rId4"/>
            <a:srcRect/>
            <a:tile tx="0" ty="0" sx="100000" sy="100000" flip="none" algn="tl"/>
          </a:blipFill>
        </p:spPr>
        <p:txBody>
          <a:bodyPr/>
          <a:lstStyle/>
          <a:p>
            <a:pPr algn="just" eaLnBrk="1" hangingPunct="1">
              <a:buFont typeface="Arial" panose="020B0604020202020204" pitchFamily="34" charset="0"/>
              <a:buChar char="•"/>
              <a:defRPr/>
            </a:pPr>
            <a:r>
              <a:rPr lang="en-US" dirty="0">
                <a:solidFill>
                  <a:srgbClr val="0070C0"/>
                </a:solidFill>
                <a:latin typeface="Times New Roman" panose="02020603050405020304" pitchFamily="18" charset="0"/>
                <a:cs typeface="Times New Roman" panose="02020603050405020304" pitchFamily="18" charset="0"/>
              </a:rPr>
              <a:t>Developer : </a:t>
            </a:r>
            <a:r>
              <a:rPr lang="en-US" dirty="0" err="1">
                <a:solidFill>
                  <a:srgbClr val="0070C0"/>
                </a:solidFill>
                <a:latin typeface="Times New Roman" panose="02020603050405020304" pitchFamily="18" charset="0"/>
                <a:cs typeface="Times New Roman" panose="02020603050405020304" pitchFamily="18" charset="0"/>
              </a:rPr>
              <a:t>Daram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Khola</a:t>
            </a:r>
            <a:r>
              <a:rPr lang="en-US" dirty="0">
                <a:solidFill>
                  <a:srgbClr val="0070C0"/>
                </a:solidFill>
                <a:latin typeface="Times New Roman" panose="02020603050405020304" pitchFamily="18" charset="0"/>
                <a:cs typeface="Times New Roman" panose="02020603050405020304" pitchFamily="18" charset="0"/>
              </a:rPr>
              <a:t> Hydro Energy Ltd.</a:t>
            </a:r>
          </a:p>
          <a:p>
            <a:pPr marL="0" indent="0" algn="just" eaLnBrk="1" hangingPunct="1">
              <a:buFont typeface="Wingdings 2" panose="05020102010507070707" pitchFamily="18" charset="2"/>
              <a:buNone/>
              <a:defRPr/>
            </a:pPr>
            <a:r>
              <a:rPr lang="en-US" dirty="0">
                <a:solidFill>
                  <a:srgbClr val="0070C0"/>
                </a:solidFill>
                <a:latin typeface="Times New Roman" panose="02020603050405020304" pitchFamily="18" charset="0"/>
                <a:cs typeface="Times New Roman" panose="02020603050405020304" pitchFamily="18" charset="0"/>
              </a:rPr>
              <a:t> </a:t>
            </a:r>
          </a:p>
          <a:p>
            <a:pPr algn="just" eaLnBrk="1" hangingPunct="1">
              <a:buFont typeface="Arial" panose="020B0604020202020204" pitchFamily="34" charset="0"/>
              <a:buChar char="•"/>
              <a:defRPr/>
            </a:pPr>
            <a:r>
              <a:rPr lang="en-US" dirty="0">
                <a:solidFill>
                  <a:srgbClr val="0070C0"/>
                </a:solidFill>
                <a:latin typeface="Times New Roman" panose="02020603050405020304" pitchFamily="18" charset="0"/>
                <a:cs typeface="Times New Roman" panose="02020603050405020304" pitchFamily="18" charset="0"/>
              </a:rPr>
              <a:t>Consultant : Units Engineering Consultancy Pvt. Ltd.</a:t>
            </a:r>
          </a:p>
          <a:p>
            <a:pPr marL="0" indent="0" algn="just" eaLnBrk="1" hangingPunct="1">
              <a:buFont typeface="Wingdings 2" panose="05020102010507070707" pitchFamily="18" charset="2"/>
              <a:buNone/>
              <a:defRPr/>
            </a:pPr>
            <a:endParaRPr lang="en-US" dirty="0">
              <a:solidFill>
                <a:srgbClr val="0070C0"/>
              </a:solidFill>
              <a:latin typeface="Times New Roman" panose="02020603050405020304" pitchFamily="18" charset="0"/>
              <a:cs typeface="Times New Roman" panose="02020603050405020304" pitchFamily="18" charset="0"/>
            </a:endParaRPr>
          </a:p>
          <a:p>
            <a:pPr algn="just" eaLnBrk="1" hangingPunct="1">
              <a:buFont typeface="Arial" panose="020B0604020202020204" pitchFamily="34" charset="0"/>
              <a:buChar char="•"/>
              <a:defRPr/>
            </a:pPr>
            <a:r>
              <a:rPr lang="en-US" dirty="0">
                <a:solidFill>
                  <a:srgbClr val="0070C0"/>
                </a:solidFill>
                <a:latin typeface="Times New Roman" panose="02020603050405020304" pitchFamily="18" charset="0"/>
                <a:cs typeface="Times New Roman" panose="02020603050405020304" pitchFamily="18" charset="0"/>
              </a:rPr>
              <a:t>Civil Contractor : </a:t>
            </a:r>
            <a:r>
              <a:rPr lang="en-US" dirty="0" err="1">
                <a:solidFill>
                  <a:srgbClr val="0070C0"/>
                </a:solidFill>
                <a:latin typeface="Times New Roman" panose="02020603050405020304" pitchFamily="18" charset="0"/>
                <a:cs typeface="Times New Roman" panose="02020603050405020304" pitchFamily="18" charset="0"/>
              </a:rPr>
              <a:t>Ramechhap</a:t>
            </a:r>
            <a:r>
              <a:rPr lang="en-US" dirty="0">
                <a:solidFill>
                  <a:srgbClr val="0070C0"/>
                </a:solidFill>
                <a:latin typeface="Times New Roman" panose="02020603050405020304" pitchFamily="18" charset="0"/>
                <a:cs typeface="Times New Roman" panose="02020603050405020304" pitchFamily="18" charset="0"/>
              </a:rPr>
              <a:t> Sherpa Construction Pvt. Ltd &amp; Nation Builders Pvt. Ltd.</a:t>
            </a:r>
          </a:p>
          <a:p>
            <a:pPr marL="0" indent="0" algn="just" eaLnBrk="1" hangingPunct="1">
              <a:buFont typeface="Wingdings 2" panose="05020102010507070707" pitchFamily="18" charset="2"/>
              <a:buNone/>
              <a:defRPr/>
            </a:pPr>
            <a:endParaRPr lang="en-US"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dirty="0">
                <a:solidFill>
                  <a:srgbClr val="0070C0"/>
                </a:solidFill>
                <a:latin typeface="Times New Roman" panose="02020603050405020304" pitchFamily="18" charset="0"/>
                <a:cs typeface="Times New Roman" panose="02020603050405020304" pitchFamily="18" charset="0"/>
              </a:rPr>
              <a:t>H/M Contractor: CREAM Hydel Pvt. Ltd.</a:t>
            </a:r>
          </a:p>
          <a:p>
            <a:pPr marL="0" indent="0" algn="just" eaLnBrk="1" hangingPunct="1">
              <a:buFont typeface="Wingdings 2" panose="05020102010507070707" pitchFamily="18" charset="2"/>
              <a:buNone/>
              <a:defRPr/>
            </a:pPr>
            <a:endParaRPr lang="en-US"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dirty="0">
                <a:solidFill>
                  <a:srgbClr val="0070C0"/>
                </a:solidFill>
                <a:latin typeface="Times New Roman" panose="02020603050405020304" pitchFamily="18" charset="0"/>
                <a:cs typeface="Times New Roman" panose="02020603050405020304" pitchFamily="18" charset="0"/>
              </a:rPr>
              <a:t>E/M Contractor/Supplier : </a:t>
            </a:r>
            <a:r>
              <a:rPr lang="en-US" dirty="0" err="1">
                <a:solidFill>
                  <a:srgbClr val="0070C0"/>
                </a:solidFill>
                <a:latin typeface="Times New Roman" panose="02020603050405020304" pitchFamily="18" charset="0"/>
                <a:cs typeface="Times New Roman" panose="02020603050405020304" pitchFamily="18" charset="0"/>
              </a:rPr>
              <a:t>Flovel</a:t>
            </a:r>
            <a:r>
              <a:rPr lang="en-US" dirty="0">
                <a:solidFill>
                  <a:srgbClr val="0070C0"/>
                </a:solidFill>
                <a:latin typeface="Times New Roman" panose="02020603050405020304" pitchFamily="18" charset="0"/>
                <a:cs typeface="Times New Roman" panose="02020603050405020304" pitchFamily="18" charset="0"/>
              </a:rPr>
              <a:t> Energy Pvt. Ltd.</a:t>
            </a:r>
          </a:p>
          <a:p>
            <a:pPr marL="0" indent="0" algn="just" eaLnBrk="1" hangingPunct="1">
              <a:buFont typeface="Wingdings 2" panose="05020102010507070707" pitchFamily="18" charset="2"/>
              <a:buNone/>
              <a:defRPr/>
            </a:pPr>
            <a:endParaRPr lang="en-US" dirty="0">
              <a:solidFill>
                <a:srgbClr val="0070C0"/>
              </a:solidFill>
              <a:latin typeface="Times New Roman" panose="02020603050405020304" pitchFamily="18" charset="0"/>
              <a:cs typeface="Times New Roman" panose="02020603050405020304" pitchFamily="18" charset="0"/>
            </a:endParaRPr>
          </a:p>
          <a:p>
            <a:pPr marL="0" indent="0" algn="just" eaLnBrk="1" hangingPunct="1">
              <a:buFont typeface="Wingdings 2" panose="05020102010507070707" pitchFamily="18" charset="2"/>
              <a:buNone/>
              <a:defRPr/>
            </a:pPr>
            <a:endParaRPr lang="en-US" dirty="0">
              <a:solidFill>
                <a:srgbClr val="0070C0"/>
              </a:solidFill>
              <a:latin typeface="Times New Roman" panose="02020603050405020304" pitchFamily="18" charset="0"/>
              <a:cs typeface="Times New Roman" panose="02020603050405020304" pitchFamily="18" charset="0"/>
            </a:endParaRPr>
          </a:p>
          <a:p>
            <a:pPr algn="just" eaLnBrk="1" hangingPunct="1">
              <a:buFont typeface="Wingdings 2" panose="05020102010507070707" pitchFamily="18" charset="2"/>
              <a:buNone/>
              <a:defRPr/>
            </a:pPr>
            <a:endParaRPr lang="en-US"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B0D1F0D-DFC1-F4CD-4B71-04B0A75FF2B2}"/>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2531" name="Text Placeholder 3">
            <a:extLst>
              <a:ext uri="{FF2B5EF4-FFF2-40B4-BE49-F238E27FC236}">
                <a16:creationId xmlns:a16="http://schemas.microsoft.com/office/drawing/2014/main" id="{8C87C96A-D0BC-5659-E7B6-9292F1D77FFA}"/>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HYDROMECHANICAL WORK</a:t>
            </a:r>
          </a:p>
          <a:p>
            <a:pPr eaLnBrk="1" fontAlgn="auto" hangingPunct="1">
              <a:spcAft>
                <a:spcPts val="0"/>
              </a:spcAft>
              <a:buFont typeface="Wingdings 2"/>
              <a:buNone/>
              <a:defRPr/>
            </a:pPr>
            <a:endParaRPr lang="en-US" dirty="0"/>
          </a:p>
        </p:txBody>
      </p:sp>
      <p:sp>
        <p:nvSpPr>
          <p:cNvPr id="52228" name="Text Placeholder 5">
            <a:extLst>
              <a:ext uri="{FF2B5EF4-FFF2-40B4-BE49-F238E27FC236}">
                <a16:creationId xmlns:a16="http://schemas.microsoft.com/office/drawing/2014/main" id="{5B82CCB1-7826-8A02-B840-52D672364360}"/>
              </a:ext>
            </a:extLst>
          </p:cNvPr>
          <p:cNvSpPr>
            <a:spLocks noGrp="1"/>
          </p:cNvSpPr>
          <p:nvPr>
            <p:ph sz="quarter" idx="2"/>
          </p:nvPr>
        </p:nvSpPr>
        <p:spPr>
          <a:xfrm>
            <a:off x="1320800" y="5715000"/>
            <a:ext cx="7391400" cy="609600"/>
          </a:xfrm>
          <a:blipFill dpi="0" rotWithShape="1">
            <a:blip r:embed="rId5"/>
            <a:srcRect/>
            <a:tile tx="0" ty="0" sx="100000" sy="100000" flip="none" algn="tl"/>
          </a:blipFill>
        </p:spPr>
        <p:txBody>
          <a:bodyPr/>
          <a:lstStyle/>
          <a:p>
            <a:pPr algn="ctr" eaLnBrk="1" hangingPunct="1">
              <a:buFont typeface="Wingdings 2" panose="05020102010507070707" pitchFamily="18" charset="2"/>
              <a:buNone/>
            </a:pPr>
            <a:r>
              <a:rPr lang="en-US" altLang="en-US" sz="2000" dirty="0">
                <a:latin typeface="Times New Roman" panose="02020603050405020304" pitchFamily="18" charset="0"/>
                <a:cs typeface="Times New Roman" panose="02020603050405020304" pitchFamily="18" charset="0"/>
              </a:rPr>
              <a:t>Photograph of pipe Alignment at IP12-IP17.</a:t>
            </a:r>
          </a:p>
        </p:txBody>
      </p:sp>
      <p:pic>
        <p:nvPicPr>
          <p:cNvPr id="4" name="Picture 3">
            <a:extLst>
              <a:ext uri="{FF2B5EF4-FFF2-40B4-BE49-F238E27FC236}">
                <a16:creationId xmlns:a16="http://schemas.microsoft.com/office/drawing/2014/main" id="{24E5C520-E911-DEB8-5B65-5972975227C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945005" y="1143000"/>
            <a:ext cx="6092190" cy="4572000"/>
          </a:xfrm>
          <a:prstGeom prst="rect">
            <a:avLst/>
          </a:prstGeom>
        </p:spPr>
      </p:pic>
    </p:spTree>
    <p:extLst>
      <p:ext uri="{BB962C8B-B14F-4D97-AF65-F5344CB8AC3E}">
        <p14:creationId xmlns:p14="http://schemas.microsoft.com/office/powerpoint/2010/main" val="349681714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2E00ED3-89A9-0F93-81A3-D507349CB98A}"/>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2531" name="Text Placeholder 3">
            <a:extLst>
              <a:ext uri="{FF2B5EF4-FFF2-40B4-BE49-F238E27FC236}">
                <a16:creationId xmlns:a16="http://schemas.microsoft.com/office/drawing/2014/main" id="{0CE74626-184B-1EA4-33CA-F17DB9B05556}"/>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HYDROMECHANICAL WORK</a:t>
            </a:r>
          </a:p>
          <a:p>
            <a:pPr eaLnBrk="1" fontAlgn="auto" hangingPunct="1">
              <a:spcAft>
                <a:spcPts val="0"/>
              </a:spcAft>
              <a:buFont typeface="Wingdings 2"/>
              <a:buNone/>
              <a:defRPr/>
            </a:pPr>
            <a:endParaRPr lang="en-US" dirty="0"/>
          </a:p>
        </p:txBody>
      </p:sp>
      <p:sp>
        <p:nvSpPr>
          <p:cNvPr id="46084" name="Text Placeholder 5">
            <a:extLst>
              <a:ext uri="{FF2B5EF4-FFF2-40B4-BE49-F238E27FC236}">
                <a16:creationId xmlns:a16="http://schemas.microsoft.com/office/drawing/2014/main" id="{7287236C-CD52-D872-D997-92B221377919}"/>
              </a:ext>
            </a:extLst>
          </p:cNvPr>
          <p:cNvSpPr>
            <a:spLocks noGrp="1"/>
          </p:cNvSpPr>
          <p:nvPr>
            <p:ph sz="quarter" idx="2"/>
          </p:nvPr>
        </p:nvSpPr>
        <p:spPr>
          <a:xfrm>
            <a:off x="1320800" y="5638800"/>
            <a:ext cx="7391400" cy="685800"/>
          </a:xfrm>
          <a:blipFill dpi="0" rotWithShape="1">
            <a:blip r:embed="rId5"/>
            <a:srcRect/>
            <a:tile tx="0" ty="0" sx="100000" sy="100000" flip="none" algn="tl"/>
          </a:blipFill>
        </p:spPr>
        <p:txBody>
          <a:bodyPr/>
          <a:lstStyle/>
          <a:p>
            <a:pPr algn="ctr" eaLnBrk="1" hangingPunct="1">
              <a:buFont typeface="Wingdings 2" panose="05020102010507070707" pitchFamily="18" charset="2"/>
              <a:buNone/>
            </a:pPr>
            <a:r>
              <a:rPr lang="en-US" altLang="en-US" sz="2000" dirty="0">
                <a:latin typeface="Times New Roman" panose="02020603050405020304" pitchFamily="18" charset="0"/>
                <a:cs typeface="Times New Roman" panose="02020603050405020304" pitchFamily="18" charset="0"/>
              </a:rPr>
              <a:t>Photograph of Pipe Alignment</a:t>
            </a:r>
          </a:p>
        </p:txBody>
      </p:sp>
      <p:pic>
        <p:nvPicPr>
          <p:cNvPr id="3" name="Picture 2">
            <a:extLst>
              <a:ext uri="{FF2B5EF4-FFF2-40B4-BE49-F238E27FC236}">
                <a16:creationId xmlns:a16="http://schemas.microsoft.com/office/drawing/2014/main" id="{C39C3274-BAC6-6D48-F028-482CF94CF56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012950" y="1143000"/>
            <a:ext cx="5994400" cy="4495800"/>
          </a:xfrm>
          <a:prstGeom prst="rect">
            <a:avLst/>
          </a:prstGeom>
        </p:spPr>
      </p:pic>
    </p:spTree>
    <p:extLst>
      <p:ext uri="{BB962C8B-B14F-4D97-AF65-F5344CB8AC3E}">
        <p14:creationId xmlns:p14="http://schemas.microsoft.com/office/powerpoint/2010/main" val="384249992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68FEDC7-4DE2-413F-80DA-F1A5DCDDF785}"/>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3555" name="Text Placeholder 3">
            <a:extLst>
              <a:ext uri="{FF2B5EF4-FFF2-40B4-BE49-F238E27FC236}">
                <a16:creationId xmlns:a16="http://schemas.microsoft.com/office/drawing/2014/main" id="{BB089D1F-6935-AB43-F45A-D252664BE377}"/>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ELECROMEHANICAL WORK</a:t>
            </a:r>
          </a:p>
          <a:p>
            <a:pPr eaLnBrk="1" fontAlgn="auto" hangingPunct="1">
              <a:spcAft>
                <a:spcPts val="0"/>
              </a:spcAft>
              <a:buFont typeface="Wingdings 2"/>
              <a:buNone/>
              <a:defRPr/>
            </a:pPr>
            <a:endParaRPr lang="en-US" dirty="0"/>
          </a:p>
        </p:txBody>
      </p:sp>
      <p:sp>
        <p:nvSpPr>
          <p:cNvPr id="46085" name="Content Placeholder 2">
            <a:extLst>
              <a:ext uri="{FF2B5EF4-FFF2-40B4-BE49-F238E27FC236}">
                <a16:creationId xmlns:a16="http://schemas.microsoft.com/office/drawing/2014/main" id="{3D167F6A-D4F3-CB4B-B5F1-181E3304008E}"/>
              </a:ext>
            </a:extLst>
          </p:cNvPr>
          <p:cNvSpPr>
            <a:spLocks noGrp="1"/>
          </p:cNvSpPr>
          <p:nvPr>
            <p:ph sz="quarter" idx="2"/>
          </p:nvPr>
        </p:nvSpPr>
        <p:spPr>
          <a:xfrm>
            <a:off x="1295400" y="1143000"/>
            <a:ext cx="7391400" cy="5218113"/>
          </a:xfrm>
          <a:blipFill dpi="0" rotWithShape="1">
            <a:blip r:embed="rId5"/>
            <a:srcRect/>
            <a:tile tx="0" ty="0" sx="100000" sy="100000" flip="none" algn="tl"/>
          </a:blipFill>
        </p:spPr>
        <p:txBody>
          <a:bodyPr/>
          <a:lstStyle/>
          <a:p>
            <a:pPr algn="just" eaLnBrk="1" hangingPunct="1">
              <a:buFont typeface="Arial" panose="020B0604020202020204" pitchFamily="34" charset="0"/>
              <a:buChar char="•"/>
              <a:defRPr/>
            </a:pPr>
            <a:r>
              <a:rPr lang="en-US" altLang="en-US" sz="2000" dirty="0" err="1">
                <a:solidFill>
                  <a:srgbClr val="0070C0"/>
                </a:solidFill>
                <a:latin typeface="Times New Roman" panose="02020603050405020304" pitchFamily="18" charset="0"/>
                <a:cs typeface="Times New Roman" panose="02020603050405020304" pitchFamily="18" charset="0"/>
              </a:rPr>
              <a:t>Flovel</a:t>
            </a:r>
            <a:r>
              <a:rPr lang="en-US" altLang="en-US" sz="2000" dirty="0">
                <a:solidFill>
                  <a:srgbClr val="0070C0"/>
                </a:solidFill>
                <a:latin typeface="Times New Roman" panose="02020603050405020304" pitchFamily="18" charset="0"/>
                <a:cs typeface="Times New Roman" panose="02020603050405020304" pitchFamily="18" charset="0"/>
              </a:rPr>
              <a:t> Energy Pvt. Ltd. has been selected and awarded for design , manufacture, supply, installation, commissioning and testing  of all Electromechanical Works.</a:t>
            </a:r>
          </a:p>
          <a:p>
            <a:pPr algn="just" eaLnBrk="1" hangingPunct="1">
              <a:buFont typeface="Arial" panose="020B0604020202020204" pitchFamily="34" charset="0"/>
              <a:buChar char="•"/>
              <a:defRPr/>
            </a:pPr>
            <a:r>
              <a:rPr lang="en-US" altLang="en-US" sz="2000" dirty="0">
                <a:solidFill>
                  <a:srgbClr val="0070C0"/>
                </a:solidFill>
                <a:latin typeface="Times New Roman" panose="02020603050405020304" pitchFamily="18" charset="0"/>
                <a:cs typeface="Times New Roman" panose="02020603050405020304" pitchFamily="18" charset="0"/>
              </a:rPr>
              <a:t>Laying of earth mat and other embedded E/M parts like railing of crane beam  at powerhouse is completed.</a:t>
            </a:r>
          </a:p>
          <a:p>
            <a:pPr algn="just" eaLnBrk="1" hangingPunct="1">
              <a:buFont typeface="Arial" panose="020B0604020202020204" pitchFamily="34" charset="0"/>
              <a:buChar char="•"/>
              <a:defRPr/>
            </a:pPr>
            <a:r>
              <a:rPr lang="en-US" altLang="en-US" sz="2000" dirty="0">
                <a:solidFill>
                  <a:srgbClr val="0070C0"/>
                </a:solidFill>
                <a:latin typeface="Times New Roman" panose="02020603050405020304" pitchFamily="18" charset="0"/>
                <a:cs typeface="Times New Roman" panose="02020603050405020304" pitchFamily="18" charset="0"/>
              </a:rPr>
              <a:t>After flooded of EM equipment at powerhouse, the restoration work has been started and is on progress.</a:t>
            </a:r>
          </a:p>
          <a:p>
            <a:pPr algn="just" eaLnBrk="1" hangingPunct="1">
              <a:buFont typeface="Arial" panose="020B0604020202020204" pitchFamily="34" charset="0"/>
              <a:buChar char="•"/>
              <a:defRPr/>
            </a:pPr>
            <a:r>
              <a:rPr lang="en-US" altLang="en-US" sz="2000" dirty="0">
                <a:solidFill>
                  <a:srgbClr val="0070C0"/>
                </a:solidFill>
                <a:latin typeface="Times New Roman" panose="02020603050405020304" pitchFamily="18" charset="0"/>
                <a:cs typeface="Times New Roman" panose="02020603050405020304" pitchFamily="18" charset="0"/>
              </a:rPr>
              <a:t>During restoration work about 85% of work has been completed and 15% work is pending due to EM equipment.</a:t>
            </a:r>
          </a:p>
          <a:p>
            <a:pPr algn="just" eaLnBrk="1" hangingPunct="1">
              <a:buFont typeface="Arial" panose="020B0604020202020204" pitchFamily="34" charset="0"/>
              <a:buChar char="•"/>
              <a:defRPr/>
            </a:pPr>
            <a:r>
              <a:rPr lang="en-US" altLang="en-US" sz="2000" dirty="0">
                <a:solidFill>
                  <a:srgbClr val="0070C0"/>
                </a:solidFill>
                <a:latin typeface="Times New Roman" panose="02020603050405020304" pitchFamily="18" charset="0"/>
                <a:cs typeface="Times New Roman" panose="02020603050405020304" pitchFamily="18" charset="0"/>
              </a:rPr>
              <a:t>Mechanical spinning has been also carried out and was successful.</a:t>
            </a:r>
          </a:p>
          <a:p>
            <a:pPr algn="just" eaLnBrk="1" hangingPunct="1">
              <a:buFont typeface="Wingdings 2" panose="05020102010507070707" pitchFamily="18" charset="2"/>
              <a:buNone/>
              <a:defRPr/>
            </a:pPr>
            <a:endParaRPr lang="en-US" altLang="en-US" dirty="0">
              <a:solidFill>
                <a:srgbClr val="0070C0"/>
              </a:solidFill>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75C49-E737-A69D-D37B-159E1FDB252A}"/>
            </a:ext>
          </a:extLst>
        </p:cNvPr>
        <p:cNvGrpSpPr/>
        <p:nvPr/>
      </p:nvGrpSpPr>
      <p:grpSpPr>
        <a:xfrm>
          <a:off x="0" y="0"/>
          <a:ext cx="0" cy="0"/>
          <a:chOff x="0" y="0"/>
          <a:chExt cx="0" cy="0"/>
        </a:xfrm>
      </p:grpSpPr>
      <p:sp>
        <p:nvSpPr>
          <p:cNvPr id="23554" name="Title 1">
            <a:extLst>
              <a:ext uri="{FF2B5EF4-FFF2-40B4-BE49-F238E27FC236}">
                <a16:creationId xmlns:a16="http://schemas.microsoft.com/office/drawing/2014/main" id="{15ECB82A-9CE3-E1DD-8799-045FB823537D}"/>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3555" name="Text Placeholder 3">
            <a:extLst>
              <a:ext uri="{FF2B5EF4-FFF2-40B4-BE49-F238E27FC236}">
                <a16:creationId xmlns:a16="http://schemas.microsoft.com/office/drawing/2014/main" id="{2619BACA-FA5B-480E-09FF-6522F7E01169}"/>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ELECROMEHANICAL WORK</a:t>
            </a:r>
          </a:p>
          <a:p>
            <a:pPr eaLnBrk="1" fontAlgn="auto" hangingPunct="1">
              <a:spcAft>
                <a:spcPts val="0"/>
              </a:spcAft>
              <a:buFont typeface="Wingdings 2"/>
              <a:buNone/>
              <a:defRPr/>
            </a:pPr>
            <a:endParaRPr lang="en-US" dirty="0"/>
          </a:p>
        </p:txBody>
      </p:sp>
      <p:sp>
        <p:nvSpPr>
          <p:cNvPr id="66564" name="Text Placeholder 5">
            <a:extLst>
              <a:ext uri="{FF2B5EF4-FFF2-40B4-BE49-F238E27FC236}">
                <a16:creationId xmlns:a16="http://schemas.microsoft.com/office/drawing/2014/main" id="{741A0CAB-3E3F-8599-D24E-014EF6FEDB3F}"/>
              </a:ext>
            </a:extLst>
          </p:cNvPr>
          <p:cNvSpPr>
            <a:spLocks noGrp="1"/>
          </p:cNvSpPr>
          <p:nvPr>
            <p:ph type="body" sz="half" idx="3"/>
          </p:nvPr>
        </p:nvSpPr>
        <p:spPr>
          <a:xfrm>
            <a:off x="1217613" y="5753100"/>
            <a:ext cx="7469187" cy="533400"/>
          </a:xfrm>
          <a:blipFill dpi="0" rotWithShape="1">
            <a:blip r:embed="rId5"/>
            <a:srcRect/>
            <a:tile tx="0" ty="0" sx="100000" sy="100000" flip="none" algn="tl"/>
          </a:blipFill>
        </p:spPr>
        <p:txBody>
          <a:bodyPr/>
          <a:lstStyle/>
          <a:p>
            <a:pPr algn="ctr" eaLnBrk="1" hangingPunct="1"/>
            <a:r>
              <a:rPr lang="en-US" altLang="en-US" sz="1800" b="0" dirty="0">
                <a:latin typeface="Times New Roman" panose="02020603050405020304" pitchFamily="18" charset="0"/>
                <a:cs typeface="Times New Roman" panose="02020603050405020304" pitchFamily="18" charset="0"/>
              </a:rPr>
              <a:t>Photograph EM equipment installed at site</a:t>
            </a:r>
          </a:p>
        </p:txBody>
      </p:sp>
      <p:pic>
        <p:nvPicPr>
          <p:cNvPr id="66565" name="Content Placeholder 4">
            <a:extLst>
              <a:ext uri="{FF2B5EF4-FFF2-40B4-BE49-F238E27FC236}">
                <a16:creationId xmlns:a16="http://schemas.microsoft.com/office/drawing/2014/main" id="{21B7D15A-832F-D418-6D2B-C23F0B2087F7}"/>
              </a:ext>
            </a:extLst>
          </p:cNvPr>
          <p:cNvPicPr>
            <a:picLocks noGrp="1" noChangeAspect="1" noChangeArrowheads="1"/>
          </p:cNvPicPr>
          <p:nvPr>
            <p:ph sz="quarter" idx="2"/>
          </p:nvPr>
        </p:nvPicPr>
        <p:blipFill>
          <a:blip r:embed="rId6">
            <a:extLst>
              <a:ext uri="{28A0092B-C50C-407E-A947-70E740481C1C}">
                <a14:useLocalDpi xmlns:a14="http://schemas.microsoft.com/office/drawing/2010/main" val="0"/>
              </a:ext>
            </a:extLst>
          </a:blip>
          <a:srcRect/>
          <a:stretch/>
        </p:blipFill>
        <p:spPr>
          <a:xfrm>
            <a:off x="1217613" y="1117600"/>
            <a:ext cx="7469187" cy="4597400"/>
          </a:xfrm>
        </p:spPr>
      </p:pic>
    </p:spTree>
    <p:extLst>
      <p:ext uri="{BB962C8B-B14F-4D97-AF65-F5344CB8AC3E}">
        <p14:creationId xmlns:p14="http://schemas.microsoft.com/office/powerpoint/2010/main" val="246120416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50B97-5CA9-CAD8-E8AA-F930C8B6B5DC}"/>
            </a:ext>
          </a:extLst>
        </p:cNvPr>
        <p:cNvGrpSpPr/>
        <p:nvPr/>
      </p:nvGrpSpPr>
      <p:grpSpPr>
        <a:xfrm>
          <a:off x="0" y="0"/>
          <a:ext cx="0" cy="0"/>
          <a:chOff x="0" y="0"/>
          <a:chExt cx="0" cy="0"/>
        </a:xfrm>
      </p:grpSpPr>
      <p:sp>
        <p:nvSpPr>
          <p:cNvPr id="23554" name="Title 1">
            <a:extLst>
              <a:ext uri="{FF2B5EF4-FFF2-40B4-BE49-F238E27FC236}">
                <a16:creationId xmlns:a16="http://schemas.microsoft.com/office/drawing/2014/main" id="{8CF30B0C-346B-23E5-4F77-2D0472BF1286}"/>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3555" name="Text Placeholder 3">
            <a:extLst>
              <a:ext uri="{FF2B5EF4-FFF2-40B4-BE49-F238E27FC236}">
                <a16:creationId xmlns:a16="http://schemas.microsoft.com/office/drawing/2014/main" id="{40FFD928-E355-39BB-5522-1D47FF89350C}"/>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ELECROMEHANICAL WORK</a:t>
            </a:r>
          </a:p>
          <a:p>
            <a:pPr eaLnBrk="1" fontAlgn="auto" hangingPunct="1">
              <a:spcAft>
                <a:spcPts val="0"/>
              </a:spcAft>
              <a:buFont typeface="Wingdings 2"/>
              <a:buNone/>
              <a:defRPr/>
            </a:pPr>
            <a:endParaRPr lang="en-US" dirty="0"/>
          </a:p>
        </p:txBody>
      </p:sp>
      <p:sp>
        <p:nvSpPr>
          <p:cNvPr id="66564" name="Text Placeholder 5">
            <a:extLst>
              <a:ext uri="{FF2B5EF4-FFF2-40B4-BE49-F238E27FC236}">
                <a16:creationId xmlns:a16="http://schemas.microsoft.com/office/drawing/2014/main" id="{8836150D-14DB-8B95-E583-013CBEC2A24F}"/>
              </a:ext>
            </a:extLst>
          </p:cNvPr>
          <p:cNvSpPr>
            <a:spLocks noGrp="1"/>
          </p:cNvSpPr>
          <p:nvPr>
            <p:ph type="body" sz="half" idx="3"/>
          </p:nvPr>
        </p:nvSpPr>
        <p:spPr>
          <a:xfrm>
            <a:off x="1217613" y="5753100"/>
            <a:ext cx="7469187" cy="533400"/>
          </a:xfrm>
          <a:blipFill dpi="0" rotWithShape="1">
            <a:blip r:embed="rId5"/>
            <a:srcRect/>
            <a:tile tx="0" ty="0" sx="100000" sy="100000" flip="none" algn="tl"/>
          </a:blipFill>
        </p:spPr>
        <p:txBody>
          <a:bodyPr/>
          <a:lstStyle/>
          <a:p>
            <a:pPr algn="ctr" eaLnBrk="1" hangingPunct="1"/>
            <a:r>
              <a:rPr lang="en-US" altLang="en-US" sz="1800" b="0" dirty="0">
                <a:latin typeface="Times New Roman" panose="02020603050405020304" pitchFamily="18" charset="0"/>
                <a:cs typeface="Times New Roman" panose="02020603050405020304" pitchFamily="18" charset="0"/>
              </a:rPr>
              <a:t>Photograph EM equipment installed at control room</a:t>
            </a:r>
          </a:p>
        </p:txBody>
      </p:sp>
      <p:pic>
        <p:nvPicPr>
          <p:cNvPr id="66565" name="Content Placeholder 4">
            <a:extLst>
              <a:ext uri="{FF2B5EF4-FFF2-40B4-BE49-F238E27FC236}">
                <a16:creationId xmlns:a16="http://schemas.microsoft.com/office/drawing/2014/main" id="{A17610D7-B34B-A59C-18B6-90B7543DEAAF}"/>
              </a:ext>
            </a:extLst>
          </p:cNvPr>
          <p:cNvPicPr>
            <a:picLocks noGrp="1" noChangeAspect="1" noChangeArrowheads="1"/>
          </p:cNvPicPr>
          <p:nvPr>
            <p:ph sz="quarter" idx="2"/>
          </p:nvPr>
        </p:nvPicPr>
        <p:blipFill>
          <a:blip r:embed="rId6">
            <a:extLst>
              <a:ext uri="{28A0092B-C50C-407E-A947-70E740481C1C}">
                <a14:useLocalDpi xmlns:a14="http://schemas.microsoft.com/office/drawing/2010/main" val="0"/>
              </a:ext>
            </a:extLst>
          </a:blip>
          <a:srcRect/>
          <a:stretch/>
        </p:blipFill>
        <p:spPr>
          <a:xfrm>
            <a:off x="1789907" y="1155700"/>
            <a:ext cx="5296694" cy="4597400"/>
          </a:xfrm>
        </p:spPr>
      </p:pic>
    </p:spTree>
    <p:extLst>
      <p:ext uri="{BB962C8B-B14F-4D97-AF65-F5344CB8AC3E}">
        <p14:creationId xmlns:p14="http://schemas.microsoft.com/office/powerpoint/2010/main" val="137008337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18505-1C56-E498-0A1A-1CBDF5B8A095}"/>
            </a:ext>
          </a:extLst>
        </p:cNvPr>
        <p:cNvGrpSpPr/>
        <p:nvPr/>
      </p:nvGrpSpPr>
      <p:grpSpPr>
        <a:xfrm>
          <a:off x="0" y="0"/>
          <a:ext cx="0" cy="0"/>
          <a:chOff x="0" y="0"/>
          <a:chExt cx="0" cy="0"/>
        </a:xfrm>
      </p:grpSpPr>
      <p:sp>
        <p:nvSpPr>
          <p:cNvPr id="23554" name="Title 1">
            <a:extLst>
              <a:ext uri="{FF2B5EF4-FFF2-40B4-BE49-F238E27FC236}">
                <a16:creationId xmlns:a16="http://schemas.microsoft.com/office/drawing/2014/main" id="{4E59C8CD-0637-A9AD-6D53-A476F0756F95}"/>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3555" name="Text Placeholder 3">
            <a:extLst>
              <a:ext uri="{FF2B5EF4-FFF2-40B4-BE49-F238E27FC236}">
                <a16:creationId xmlns:a16="http://schemas.microsoft.com/office/drawing/2014/main" id="{F6D1FD9B-1B57-D871-DE84-E5E041A87B2F}"/>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ELECROMEHANICAL WORK</a:t>
            </a:r>
          </a:p>
          <a:p>
            <a:pPr eaLnBrk="1" fontAlgn="auto" hangingPunct="1">
              <a:spcAft>
                <a:spcPts val="0"/>
              </a:spcAft>
              <a:buFont typeface="Wingdings 2"/>
              <a:buNone/>
              <a:defRPr/>
            </a:pPr>
            <a:endParaRPr lang="en-US" dirty="0"/>
          </a:p>
        </p:txBody>
      </p:sp>
      <p:sp>
        <p:nvSpPr>
          <p:cNvPr id="66564" name="Text Placeholder 5">
            <a:extLst>
              <a:ext uri="{FF2B5EF4-FFF2-40B4-BE49-F238E27FC236}">
                <a16:creationId xmlns:a16="http://schemas.microsoft.com/office/drawing/2014/main" id="{AB62555D-ACA9-1407-A1C0-95236D900A95}"/>
              </a:ext>
            </a:extLst>
          </p:cNvPr>
          <p:cNvSpPr>
            <a:spLocks noGrp="1"/>
          </p:cNvSpPr>
          <p:nvPr>
            <p:ph type="body" sz="half" idx="3"/>
          </p:nvPr>
        </p:nvSpPr>
        <p:spPr>
          <a:xfrm>
            <a:off x="1217613" y="5753100"/>
            <a:ext cx="7469187" cy="533400"/>
          </a:xfrm>
          <a:blipFill dpi="0" rotWithShape="1">
            <a:blip r:embed="rId5"/>
            <a:srcRect/>
            <a:tile tx="0" ty="0" sx="100000" sy="100000" flip="none" algn="tl"/>
          </a:blipFill>
        </p:spPr>
        <p:txBody>
          <a:bodyPr/>
          <a:lstStyle/>
          <a:p>
            <a:pPr algn="ctr" eaLnBrk="1" hangingPunct="1"/>
            <a:r>
              <a:rPr lang="en-US" altLang="en-US" sz="1800" b="0" dirty="0">
                <a:latin typeface="Times New Roman" panose="02020603050405020304" pitchFamily="18" charset="0"/>
                <a:cs typeface="Times New Roman" panose="02020603050405020304" pitchFamily="18" charset="0"/>
              </a:rPr>
              <a:t>Photograph EM equipment installed at Switchyard</a:t>
            </a:r>
          </a:p>
        </p:txBody>
      </p:sp>
      <p:pic>
        <p:nvPicPr>
          <p:cNvPr id="66565" name="Content Placeholder 4">
            <a:extLst>
              <a:ext uri="{FF2B5EF4-FFF2-40B4-BE49-F238E27FC236}">
                <a16:creationId xmlns:a16="http://schemas.microsoft.com/office/drawing/2014/main" id="{FB5762FE-29C3-8D45-73A3-686E547C1586}"/>
              </a:ext>
            </a:extLst>
          </p:cNvPr>
          <p:cNvPicPr>
            <a:picLocks noGrp="1" noChangeAspect="1" noChangeArrowheads="1"/>
          </p:cNvPicPr>
          <p:nvPr>
            <p:ph sz="quarter" idx="2"/>
          </p:nvPr>
        </p:nvPicPr>
        <p:blipFill>
          <a:blip r:embed="rId6">
            <a:extLst>
              <a:ext uri="{28A0092B-C50C-407E-A947-70E740481C1C}">
                <a14:useLocalDpi xmlns:a14="http://schemas.microsoft.com/office/drawing/2010/main" val="0"/>
              </a:ext>
            </a:extLst>
          </a:blip>
          <a:srcRect/>
          <a:stretch/>
        </p:blipFill>
        <p:spPr>
          <a:xfrm>
            <a:off x="1789906" y="1155700"/>
            <a:ext cx="6058693" cy="4597400"/>
          </a:xfrm>
        </p:spPr>
      </p:pic>
    </p:spTree>
    <p:extLst>
      <p:ext uri="{BB962C8B-B14F-4D97-AF65-F5344CB8AC3E}">
        <p14:creationId xmlns:p14="http://schemas.microsoft.com/office/powerpoint/2010/main" val="4047385744"/>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77817-18E8-9E42-5935-C7ACDBA56111}"/>
            </a:ext>
          </a:extLst>
        </p:cNvPr>
        <p:cNvGrpSpPr/>
        <p:nvPr/>
      </p:nvGrpSpPr>
      <p:grpSpPr>
        <a:xfrm>
          <a:off x="0" y="0"/>
          <a:ext cx="0" cy="0"/>
          <a:chOff x="0" y="0"/>
          <a:chExt cx="0" cy="0"/>
        </a:xfrm>
      </p:grpSpPr>
      <p:sp>
        <p:nvSpPr>
          <p:cNvPr id="23554" name="Title 1">
            <a:extLst>
              <a:ext uri="{FF2B5EF4-FFF2-40B4-BE49-F238E27FC236}">
                <a16:creationId xmlns:a16="http://schemas.microsoft.com/office/drawing/2014/main" id="{14F7BE94-5684-D38D-E2BD-0E3886EB0D07}"/>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3555" name="Text Placeholder 3">
            <a:extLst>
              <a:ext uri="{FF2B5EF4-FFF2-40B4-BE49-F238E27FC236}">
                <a16:creationId xmlns:a16="http://schemas.microsoft.com/office/drawing/2014/main" id="{A5B19606-7F25-4C08-3162-4B4D75570C11}"/>
              </a:ext>
            </a:extLst>
          </p:cNvPr>
          <p:cNvSpPr>
            <a:spLocks noGrp="1"/>
          </p:cNvSpPr>
          <p:nvPr>
            <p:ph type="body" idx="1"/>
          </p:nvPr>
        </p:nvSpPr>
        <p:spPr>
          <a:xfrm rot="5400000">
            <a:off x="-1714500" y="3314700"/>
            <a:ext cx="5181600" cy="838200"/>
          </a:xfrm>
          <a:blipFill dpi="0" rotWithShape="1">
            <a:blip r:embed="rId4" cstate="print"/>
            <a:srcRect/>
            <a:tile tx="0" ty="0" sx="100000" sy="100000" flip="none" algn="tl"/>
          </a:blipFill>
        </p:spPr>
        <p:txBody>
          <a:bodyPr anchor="t">
            <a:normAutofit fontScale="925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ELECROMEHANICAL WORK</a:t>
            </a:r>
          </a:p>
          <a:p>
            <a:pPr eaLnBrk="1" fontAlgn="auto" hangingPunct="1">
              <a:spcAft>
                <a:spcPts val="0"/>
              </a:spcAft>
              <a:buFont typeface="Wingdings 2"/>
              <a:buNone/>
              <a:defRPr/>
            </a:pPr>
            <a:endParaRPr lang="en-US" dirty="0"/>
          </a:p>
        </p:txBody>
      </p:sp>
      <p:sp>
        <p:nvSpPr>
          <p:cNvPr id="66564" name="Text Placeholder 5">
            <a:extLst>
              <a:ext uri="{FF2B5EF4-FFF2-40B4-BE49-F238E27FC236}">
                <a16:creationId xmlns:a16="http://schemas.microsoft.com/office/drawing/2014/main" id="{5368618F-006F-CBD5-F897-2ACE821FA5BC}"/>
              </a:ext>
            </a:extLst>
          </p:cNvPr>
          <p:cNvSpPr>
            <a:spLocks noGrp="1"/>
          </p:cNvSpPr>
          <p:nvPr>
            <p:ph type="body" sz="half" idx="3"/>
          </p:nvPr>
        </p:nvSpPr>
        <p:spPr>
          <a:xfrm>
            <a:off x="1217613" y="5753100"/>
            <a:ext cx="7469187" cy="533400"/>
          </a:xfrm>
          <a:blipFill dpi="0" rotWithShape="1">
            <a:blip r:embed="rId5"/>
            <a:srcRect/>
            <a:tile tx="0" ty="0" sx="100000" sy="100000" flip="none" algn="tl"/>
          </a:blipFill>
        </p:spPr>
        <p:txBody>
          <a:bodyPr/>
          <a:lstStyle/>
          <a:p>
            <a:pPr algn="ctr" eaLnBrk="1" hangingPunct="1"/>
            <a:r>
              <a:rPr lang="en-US" altLang="en-US" sz="1800" b="0" dirty="0">
                <a:latin typeface="Times New Roman" panose="02020603050405020304" pitchFamily="18" charset="0"/>
                <a:cs typeface="Times New Roman" panose="02020603050405020304" pitchFamily="18" charset="0"/>
              </a:rPr>
              <a:t>Photograph EM equipment installed at </a:t>
            </a:r>
            <a:r>
              <a:rPr lang="en-US" altLang="en-US" sz="1800" b="0" dirty="0" err="1">
                <a:latin typeface="Times New Roman" panose="02020603050405020304" pitchFamily="18" charset="0"/>
                <a:cs typeface="Times New Roman" panose="02020603050405020304" pitchFamily="18" charset="0"/>
              </a:rPr>
              <a:t>Harichaur</a:t>
            </a:r>
            <a:r>
              <a:rPr lang="en-US" altLang="en-US" sz="1800" b="0" dirty="0">
                <a:latin typeface="Times New Roman" panose="02020603050405020304" pitchFamily="18" charset="0"/>
                <a:cs typeface="Times New Roman" panose="02020603050405020304" pitchFamily="18" charset="0"/>
              </a:rPr>
              <a:t> Substation</a:t>
            </a:r>
          </a:p>
        </p:txBody>
      </p:sp>
      <p:pic>
        <p:nvPicPr>
          <p:cNvPr id="66565" name="Content Placeholder 4">
            <a:extLst>
              <a:ext uri="{FF2B5EF4-FFF2-40B4-BE49-F238E27FC236}">
                <a16:creationId xmlns:a16="http://schemas.microsoft.com/office/drawing/2014/main" id="{DC0FEFFC-D8A3-82D2-C9ED-1AD940BDC090}"/>
              </a:ext>
            </a:extLst>
          </p:cNvPr>
          <p:cNvPicPr>
            <a:picLocks noGrp="1" noChangeAspect="1" noChangeArrowheads="1"/>
          </p:cNvPicPr>
          <p:nvPr>
            <p:ph sz="quarter" idx="2"/>
          </p:nvPr>
        </p:nvPicPr>
        <p:blipFill>
          <a:blip r:embed="rId6">
            <a:extLst>
              <a:ext uri="{28A0092B-C50C-407E-A947-70E740481C1C}">
                <a14:useLocalDpi xmlns:a14="http://schemas.microsoft.com/office/drawing/2010/main" val="0"/>
              </a:ext>
            </a:extLst>
          </a:blip>
          <a:srcRect/>
          <a:stretch/>
        </p:blipFill>
        <p:spPr>
          <a:xfrm>
            <a:off x="1789906" y="1155700"/>
            <a:ext cx="5753893" cy="4597400"/>
          </a:xfrm>
        </p:spPr>
      </p:pic>
    </p:spTree>
    <p:extLst>
      <p:ext uri="{BB962C8B-B14F-4D97-AF65-F5344CB8AC3E}">
        <p14:creationId xmlns:p14="http://schemas.microsoft.com/office/powerpoint/2010/main" val="268068775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B0E5CEE-12E3-1CCB-DF8A-23D7EBA43491}"/>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68611" name="Text Placeholder 3">
            <a:extLst>
              <a:ext uri="{FF2B5EF4-FFF2-40B4-BE49-F238E27FC236}">
                <a16:creationId xmlns:a16="http://schemas.microsoft.com/office/drawing/2014/main" id="{5BA9B485-175E-686B-F516-CBA64E96ED39}"/>
              </a:ext>
            </a:extLst>
          </p:cNvPr>
          <p:cNvSpPr>
            <a:spLocks noGrp="1"/>
          </p:cNvSpPr>
          <p:nvPr>
            <p:ph type="body" idx="1"/>
          </p:nvPr>
        </p:nvSpPr>
        <p:spPr>
          <a:xfrm rot="5400000">
            <a:off x="-1714500" y="3314700"/>
            <a:ext cx="5181600" cy="838200"/>
          </a:xfrm>
          <a:blipFill dpi="0" rotWithShape="1">
            <a:blip r:embed="rId4"/>
            <a:srcRect/>
            <a:tile tx="0" ty="0" sx="100000" sy="100000" flip="none" algn="tl"/>
          </a:blipFill>
        </p:spPr>
        <p:txBody>
          <a:bodyPr anchor="t"/>
          <a:lstStyle/>
          <a:p>
            <a:pPr algn="ctr" eaLnBrk="1" hangingPunct="1"/>
            <a:r>
              <a:rPr lang="en-US" altLang="en-US" sz="2800">
                <a:solidFill>
                  <a:srgbClr val="0070C0"/>
                </a:solidFill>
                <a:latin typeface="Times New Roman" panose="02020603050405020304" pitchFamily="18" charset="0"/>
                <a:cs typeface="Times New Roman" panose="02020603050405020304" pitchFamily="18" charset="0"/>
              </a:rPr>
              <a:t>TRANSMISSION LINE</a:t>
            </a:r>
          </a:p>
          <a:p>
            <a:pPr eaLnBrk="1" hangingPunct="1"/>
            <a:endParaRPr lang="en-US" altLang="en-US"/>
          </a:p>
        </p:txBody>
      </p:sp>
      <p:sp>
        <p:nvSpPr>
          <p:cNvPr id="46085" name="Content Placeholder 2">
            <a:extLst>
              <a:ext uri="{FF2B5EF4-FFF2-40B4-BE49-F238E27FC236}">
                <a16:creationId xmlns:a16="http://schemas.microsoft.com/office/drawing/2014/main" id="{09F5CD03-277A-ED90-9E9D-6A82D9942E26}"/>
              </a:ext>
            </a:extLst>
          </p:cNvPr>
          <p:cNvSpPr>
            <a:spLocks noGrp="1"/>
          </p:cNvSpPr>
          <p:nvPr>
            <p:ph sz="quarter" idx="2"/>
          </p:nvPr>
        </p:nvSpPr>
        <p:spPr>
          <a:xfrm>
            <a:off x="1295400" y="1143000"/>
            <a:ext cx="7391400" cy="5218113"/>
          </a:xfrm>
          <a:blipFill dpi="0" rotWithShape="1">
            <a:blip r:embed="rId5"/>
            <a:srcRect/>
            <a:tile tx="0" ty="0" sx="100000" sy="100000" flip="none" algn="tl"/>
          </a:blipFill>
        </p:spPr>
        <p:txBody>
          <a:bodyPr/>
          <a:lstStyle/>
          <a:p>
            <a:pPr algn="just" eaLnBrk="1" hangingPunct="1">
              <a:defRPr/>
            </a:pPr>
            <a:r>
              <a:rPr lang="en-US" altLang="en-US" sz="2000" dirty="0">
                <a:solidFill>
                  <a:srgbClr val="0070C0"/>
                </a:solidFill>
                <a:latin typeface="Times New Roman" panose="02020603050405020304" pitchFamily="18" charset="0"/>
                <a:cs typeface="Times New Roman" panose="02020603050405020304" pitchFamily="18" charset="0"/>
              </a:rPr>
              <a:t>Total length of Transmission Pine is 14 km from </a:t>
            </a:r>
            <a:r>
              <a:rPr lang="en-US" altLang="en-US" sz="2000" dirty="0" err="1">
                <a:solidFill>
                  <a:srgbClr val="0070C0"/>
                </a:solidFill>
                <a:latin typeface="Times New Roman" panose="02020603050405020304" pitchFamily="18" charset="0"/>
                <a:cs typeface="Times New Roman" panose="02020603050405020304" pitchFamily="18" charset="0"/>
              </a:rPr>
              <a:t>Manewa</a:t>
            </a:r>
            <a:r>
              <a:rPr lang="en-US" altLang="en-US" sz="2000" dirty="0">
                <a:solidFill>
                  <a:srgbClr val="0070C0"/>
                </a:solidFill>
                <a:latin typeface="Times New Roman" panose="02020603050405020304" pitchFamily="18" charset="0"/>
                <a:cs typeface="Times New Roman" panose="02020603050405020304" pitchFamily="18" charset="0"/>
              </a:rPr>
              <a:t> to </a:t>
            </a:r>
            <a:r>
              <a:rPr lang="en-US" altLang="en-US" sz="2000" dirty="0" err="1">
                <a:solidFill>
                  <a:srgbClr val="0070C0"/>
                </a:solidFill>
                <a:latin typeface="Times New Roman" panose="02020603050405020304" pitchFamily="18" charset="0"/>
                <a:cs typeface="Times New Roman" panose="02020603050405020304" pitchFamily="18" charset="0"/>
              </a:rPr>
              <a:t>Harichaur</a:t>
            </a:r>
            <a:r>
              <a:rPr lang="en-US" altLang="en-US" sz="2000" dirty="0">
                <a:solidFill>
                  <a:srgbClr val="0070C0"/>
                </a:solidFill>
                <a:latin typeface="Times New Roman" panose="02020603050405020304" pitchFamily="18" charset="0"/>
                <a:cs typeface="Times New Roman" panose="02020603050405020304" pitchFamily="18" charset="0"/>
              </a:rPr>
              <a:t>.</a:t>
            </a:r>
          </a:p>
          <a:p>
            <a:pPr marL="0" indent="0" algn="just" eaLnBrk="1" hangingPunct="1">
              <a:buNone/>
              <a:defRPr/>
            </a:pPr>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altLang="en-US" sz="2000" dirty="0">
                <a:solidFill>
                  <a:srgbClr val="0070C0"/>
                </a:solidFill>
                <a:latin typeface="Times New Roman" panose="02020603050405020304" pitchFamily="18" charset="0"/>
                <a:cs typeface="Times New Roman" panose="02020603050405020304" pitchFamily="18" charset="0"/>
              </a:rPr>
              <a:t>About 95% of Transmission line work has been completed and further work is also about to complete.</a:t>
            </a:r>
          </a:p>
          <a:p>
            <a:pPr marL="0" indent="0" algn="just" eaLnBrk="1" hangingPunct="1">
              <a:buNone/>
              <a:defRPr/>
            </a:pPr>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altLang="en-US" sz="2000" dirty="0">
                <a:solidFill>
                  <a:srgbClr val="0070C0"/>
                </a:solidFill>
                <a:latin typeface="Times New Roman" panose="02020603050405020304" pitchFamily="18" charset="0"/>
                <a:cs typeface="Times New Roman" panose="02020603050405020304" pitchFamily="18" charset="0"/>
              </a:rPr>
              <a:t>Jumper connection and bush cutting work is on progress.</a:t>
            </a:r>
          </a:p>
          <a:p>
            <a:pPr marL="0" indent="0" algn="just" eaLnBrk="1" hangingPunct="1">
              <a:buNone/>
              <a:defRPr/>
            </a:pPr>
            <a:endParaRPr lang="en-US" altLang="en-US" sz="2000" dirty="0">
              <a:solidFill>
                <a:srgbClr val="0070C0"/>
              </a:solidFill>
              <a:latin typeface="Times New Roman" panose="02020603050405020304" pitchFamily="18" charset="0"/>
              <a:cs typeface="Times New Roman" panose="02020603050405020304" pitchFamily="18" charset="0"/>
            </a:endParaRPr>
          </a:p>
          <a:p>
            <a:pPr marL="0" indent="0" algn="just" eaLnBrk="1" hangingPunct="1">
              <a:buFont typeface="Wingdings 2" panose="05020102010507070707" pitchFamily="18" charset="2"/>
              <a:buNone/>
              <a:defRPr/>
            </a:pPr>
            <a:endParaRPr lang="en-US" altLang="en-US" sz="2000"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64848FEB-0167-38C0-FDFB-DE8572F0CA06}"/>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70659" name="Text Placeholder 3">
            <a:extLst>
              <a:ext uri="{FF2B5EF4-FFF2-40B4-BE49-F238E27FC236}">
                <a16:creationId xmlns:a16="http://schemas.microsoft.com/office/drawing/2014/main" id="{29DADEE2-D863-6C22-8F7A-AB49464EFEFF}"/>
              </a:ext>
            </a:extLst>
          </p:cNvPr>
          <p:cNvSpPr>
            <a:spLocks noGrp="1"/>
          </p:cNvSpPr>
          <p:nvPr>
            <p:ph type="body" idx="1"/>
          </p:nvPr>
        </p:nvSpPr>
        <p:spPr>
          <a:xfrm rot="5400000">
            <a:off x="-1776249" y="3376448"/>
            <a:ext cx="5305097" cy="838200"/>
          </a:xfrm>
          <a:blipFill dpi="0" rotWithShape="1">
            <a:blip r:embed="rId4"/>
            <a:srcRect/>
            <a:tile tx="0" ty="0" sx="100000" sy="100000" flip="none" algn="tl"/>
          </a:blipFill>
        </p:spPr>
        <p:txBody>
          <a:bodyPr anchor="t"/>
          <a:lstStyle/>
          <a:p>
            <a:pPr algn="ctr" eaLnBrk="1" hangingPunct="1"/>
            <a:r>
              <a:rPr lang="en-US" altLang="en-US" sz="2800">
                <a:solidFill>
                  <a:srgbClr val="0070C0"/>
                </a:solidFill>
                <a:latin typeface="Times New Roman" panose="02020603050405020304" pitchFamily="18" charset="0"/>
                <a:cs typeface="Times New Roman" panose="02020603050405020304" pitchFamily="18" charset="0"/>
              </a:rPr>
              <a:t>TRANSMISSION LINE</a:t>
            </a:r>
          </a:p>
          <a:p>
            <a:pPr eaLnBrk="1" hangingPunct="1"/>
            <a:endParaRPr lang="en-US" altLang="en-US"/>
          </a:p>
        </p:txBody>
      </p:sp>
      <p:sp>
        <p:nvSpPr>
          <p:cNvPr id="5" name="Text Placeholder 5">
            <a:extLst>
              <a:ext uri="{FF2B5EF4-FFF2-40B4-BE49-F238E27FC236}">
                <a16:creationId xmlns:a16="http://schemas.microsoft.com/office/drawing/2014/main" id="{D2E2A40C-92B4-BCBB-80B6-F4BC13D2C25D}"/>
              </a:ext>
            </a:extLst>
          </p:cNvPr>
          <p:cNvSpPr>
            <a:spLocks noGrp="1"/>
          </p:cNvSpPr>
          <p:nvPr>
            <p:ph type="body" sz="half" idx="3"/>
          </p:nvPr>
        </p:nvSpPr>
        <p:spPr>
          <a:xfrm>
            <a:off x="1295400" y="5914697"/>
            <a:ext cx="7469187" cy="533400"/>
          </a:xfrm>
          <a:blipFill dpi="0" rotWithShape="1">
            <a:blip r:embed="rId5"/>
            <a:srcRect/>
            <a:tile tx="0" ty="0" sx="100000" sy="100000" flip="none" algn="tl"/>
          </a:blipFill>
        </p:spPr>
        <p:txBody>
          <a:bodyPr/>
          <a:lstStyle/>
          <a:p>
            <a:pPr algn="ctr" eaLnBrk="1" hangingPunct="1"/>
            <a:r>
              <a:rPr lang="en-US" altLang="en-US" sz="1800" b="0" dirty="0">
                <a:latin typeface="Times New Roman" panose="02020603050405020304" pitchFamily="18" charset="0"/>
                <a:cs typeface="Times New Roman" panose="02020603050405020304" pitchFamily="18" charset="0"/>
              </a:rPr>
              <a:t>Photographs of transmission line progress</a:t>
            </a:r>
          </a:p>
        </p:txBody>
      </p:sp>
      <p:pic>
        <p:nvPicPr>
          <p:cNvPr id="3" name="Picture 2">
            <a:extLst>
              <a:ext uri="{FF2B5EF4-FFF2-40B4-BE49-F238E27FC236}">
                <a16:creationId xmlns:a16="http://schemas.microsoft.com/office/drawing/2014/main" id="{9E4C8C09-CE2D-B5AE-03B6-8A2737FF6C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1143000"/>
            <a:ext cx="7391400" cy="4771697"/>
          </a:xfrm>
          <a:prstGeom prst="rect">
            <a:avLst/>
          </a:prstGeom>
        </p:spPr>
      </p:pic>
    </p:spTree>
    <p:extLst>
      <p:ext uri="{BB962C8B-B14F-4D97-AF65-F5344CB8AC3E}">
        <p14:creationId xmlns:p14="http://schemas.microsoft.com/office/powerpoint/2010/main" val="1041968193"/>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64848FEB-0167-38C0-FDFB-DE8572F0CA06}"/>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70659" name="Text Placeholder 3">
            <a:extLst>
              <a:ext uri="{FF2B5EF4-FFF2-40B4-BE49-F238E27FC236}">
                <a16:creationId xmlns:a16="http://schemas.microsoft.com/office/drawing/2014/main" id="{29DADEE2-D863-6C22-8F7A-AB49464EFEFF}"/>
              </a:ext>
            </a:extLst>
          </p:cNvPr>
          <p:cNvSpPr>
            <a:spLocks noGrp="1"/>
          </p:cNvSpPr>
          <p:nvPr>
            <p:ph type="body" idx="1"/>
          </p:nvPr>
        </p:nvSpPr>
        <p:spPr>
          <a:xfrm rot="5400000">
            <a:off x="-1776249" y="3376448"/>
            <a:ext cx="5305097" cy="838200"/>
          </a:xfrm>
          <a:blipFill dpi="0" rotWithShape="1">
            <a:blip r:embed="rId4"/>
            <a:srcRect/>
            <a:tile tx="0" ty="0" sx="100000" sy="100000" flip="none" algn="tl"/>
          </a:blipFill>
        </p:spPr>
        <p:txBody>
          <a:bodyPr anchor="t"/>
          <a:lstStyle/>
          <a:p>
            <a:pPr algn="ctr" eaLnBrk="1" hangingPunct="1"/>
            <a:r>
              <a:rPr lang="en-US" altLang="en-US" sz="2800">
                <a:solidFill>
                  <a:srgbClr val="0070C0"/>
                </a:solidFill>
                <a:latin typeface="Times New Roman" panose="02020603050405020304" pitchFamily="18" charset="0"/>
                <a:cs typeface="Times New Roman" panose="02020603050405020304" pitchFamily="18" charset="0"/>
              </a:rPr>
              <a:t>TRANSMISSION LINE</a:t>
            </a:r>
          </a:p>
          <a:p>
            <a:pPr eaLnBrk="1" hangingPunct="1"/>
            <a:endParaRPr lang="en-US" altLang="en-US"/>
          </a:p>
        </p:txBody>
      </p:sp>
      <p:sp>
        <p:nvSpPr>
          <p:cNvPr id="5" name="Text Placeholder 5">
            <a:extLst>
              <a:ext uri="{FF2B5EF4-FFF2-40B4-BE49-F238E27FC236}">
                <a16:creationId xmlns:a16="http://schemas.microsoft.com/office/drawing/2014/main" id="{D2E2A40C-92B4-BCBB-80B6-F4BC13D2C25D}"/>
              </a:ext>
            </a:extLst>
          </p:cNvPr>
          <p:cNvSpPr>
            <a:spLocks noGrp="1"/>
          </p:cNvSpPr>
          <p:nvPr>
            <p:ph type="body" sz="half" idx="3"/>
          </p:nvPr>
        </p:nvSpPr>
        <p:spPr>
          <a:xfrm>
            <a:off x="1295400" y="5914697"/>
            <a:ext cx="7469187" cy="533400"/>
          </a:xfrm>
          <a:blipFill dpi="0" rotWithShape="1">
            <a:blip r:embed="rId5"/>
            <a:srcRect/>
            <a:tile tx="0" ty="0" sx="100000" sy="100000" flip="none" algn="tl"/>
          </a:blipFill>
        </p:spPr>
        <p:txBody>
          <a:bodyPr/>
          <a:lstStyle/>
          <a:p>
            <a:pPr algn="ctr" eaLnBrk="1" hangingPunct="1"/>
            <a:r>
              <a:rPr lang="en-US" altLang="en-US" sz="1800" b="0" dirty="0">
                <a:latin typeface="Times New Roman" panose="02020603050405020304" pitchFamily="18" charset="0"/>
                <a:cs typeface="Times New Roman" panose="02020603050405020304" pitchFamily="18" charset="0"/>
              </a:rPr>
              <a:t>Photographs of transmission line progress</a:t>
            </a:r>
          </a:p>
        </p:txBody>
      </p:sp>
      <p:pic>
        <p:nvPicPr>
          <p:cNvPr id="3" name="Picture 2">
            <a:extLst>
              <a:ext uri="{FF2B5EF4-FFF2-40B4-BE49-F238E27FC236}">
                <a16:creationId xmlns:a16="http://schemas.microsoft.com/office/drawing/2014/main" id="{9E4C8C09-CE2D-B5AE-03B6-8A2737FF6C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1143000"/>
            <a:ext cx="7391400" cy="4771697"/>
          </a:xfrm>
          <a:prstGeom prst="rect">
            <a:avLst/>
          </a:prstGeom>
        </p:spPr>
      </p:pic>
    </p:spTree>
    <p:extLst>
      <p:ext uri="{BB962C8B-B14F-4D97-AF65-F5344CB8AC3E}">
        <p14:creationId xmlns:p14="http://schemas.microsoft.com/office/powerpoint/2010/main" val="380709745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59EC73B-1AAF-D355-4892-BDC6AA375795}"/>
              </a:ext>
            </a:extLst>
          </p:cNvPr>
          <p:cNvSpPr>
            <a:spLocks noGrp="1"/>
          </p:cNvSpPr>
          <p:nvPr>
            <p:ph type="title"/>
          </p:nvPr>
        </p:nvSpPr>
        <p:spPr>
          <a:xfrm>
            <a:off x="43815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F6F5D88A-5DFB-C12E-C5E6-933BD5B8AE36}"/>
              </a:ext>
            </a:extLst>
          </p:cNvPr>
          <p:cNvSpPr>
            <a:spLocks noGrp="1"/>
          </p:cNvSpPr>
          <p:nvPr>
            <p:ph type="body" idx="1"/>
          </p:nvPr>
        </p:nvSpPr>
        <p:spPr>
          <a:xfrm rot="5400000">
            <a:off x="-1724025" y="3305175"/>
            <a:ext cx="5181600" cy="857250"/>
          </a:xfrm>
          <a:blipFill dpi="0" rotWithShape="1">
            <a:blip r:embed="rId4" cstate="print"/>
            <a:srcRect/>
            <a:tile tx="0" ty="0" sx="100000" sy="100000" flip="none" algn="tl"/>
          </a:blipFill>
        </p:spPr>
        <p:txBody>
          <a:bodyPr>
            <a:normAutofit fontScale="550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1508" name="Content Placeholder 2">
            <a:extLst>
              <a:ext uri="{FF2B5EF4-FFF2-40B4-BE49-F238E27FC236}">
                <a16:creationId xmlns:a16="http://schemas.microsoft.com/office/drawing/2014/main" id="{2E63705C-BC08-EB23-B4C8-6E0683B01318}"/>
              </a:ext>
            </a:extLst>
          </p:cNvPr>
          <p:cNvSpPr>
            <a:spLocks noGrp="1"/>
          </p:cNvSpPr>
          <p:nvPr>
            <p:ph sz="quarter" idx="2"/>
          </p:nvPr>
        </p:nvSpPr>
        <p:spPr>
          <a:xfrm>
            <a:off x="1295400" y="1143000"/>
            <a:ext cx="7391400" cy="5181600"/>
          </a:xfrm>
          <a:blipFill dpi="0" rotWithShape="1">
            <a:blip r:embed="rId5"/>
            <a:srcRect/>
            <a:tile tx="0" ty="0" sx="100000" sy="100000" flip="none" algn="tl"/>
          </a:blipFill>
        </p:spPr>
        <p:txBody>
          <a:bodyPr/>
          <a:lstStyle/>
          <a:p>
            <a:pPr algn="just" eaLnBrk="1" hangingPunct="1">
              <a:buFont typeface="Wingdings 2" panose="05020102010507070707" pitchFamily="18" charset="2"/>
              <a:buNone/>
              <a:defRPr/>
            </a:pPr>
            <a:r>
              <a:rPr lang="en-US" b="1" dirty="0">
                <a:solidFill>
                  <a:srgbClr val="0070C0"/>
                </a:solidFill>
                <a:latin typeface="Times New Roman" panose="02020603050405020304" pitchFamily="18" charset="0"/>
                <a:cs typeface="Times New Roman" panose="02020603050405020304" pitchFamily="18" charset="0"/>
              </a:rPr>
              <a:t>HEADWORKS</a:t>
            </a:r>
          </a:p>
          <a:p>
            <a:pPr algn="just" eaLnBrk="1" hangingPunct="1">
              <a:defRPr/>
            </a:pPr>
            <a:r>
              <a:rPr lang="en-US" dirty="0">
                <a:solidFill>
                  <a:srgbClr val="0070C0"/>
                </a:solidFill>
                <a:latin typeface="Times New Roman" panose="02020603050405020304" pitchFamily="18" charset="0"/>
                <a:cs typeface="Times New Roman" panose="02020603050405020304" pitchFamily="18" charset="0"/>
              </a:rPr>
              <a:t>All About </a:t>
            </a:r>
            <a:r>
              <a:rPr lang="en-US" b="1" dirty="0">
                <a:solidFill>
                  <a:srgbClr val="002060"/>
                </a:solidFill>
                <a:latin typeface="Times New Roman" panose="02020603050405020304" pitchFamily="18" charset="0"/>
                <a:cs typeface="Times New Roman" panose="02020603050405020304" pitchFamily="18" charset="0"/>
              </a:rPr>
              <a:t>100% </a:t>
            </a:r>
            <a:r>
              <a:rPr lang="en-US" dirty="0">
                <a:solidFill>
                  <a:srgbClr val="0070C0"/>
                </a:solidFill>
                <a:latin typeface="Times New Roman" panose="02020603050405020304" pitchFamily="18" charset="0"/>
                <a:cs typeface="Times New Roman" panose="02020603050405020304" pitchFamily="18" charset="0"/>
              </a:rPr>
              <a:t>works on Headworks has been completed </a:t>
            </a:r>
          </a:p>
          <a:p>
            <a:pPr marL="0" indent="0" algn="just" eaLnBrk="1" hangingPunct="1">
              <a:buFont typeface="Wingdings 2" panose="05020102010507070707" pitchFamily="18" charset="2"/>
              <a:buNone/>
              <a:defRPr/>
            </a:pPr>
            <a:endParaRPr lang="en-US"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dirty="0">
                <a:solidFill>
                  <a:srgbClr val="0070C0"/>
                </a:solidFill>
                <a:latin typeface="Times New Roman" panose="02020603050405020304" pitchFamily="18" charset="0"/>
                <a:cs typeface="Times New Roman" panose="02020603050405020304" pitchFamily="18" charset="0"/>
              </a:rPr>
              <a:t>Civil works on weir, intake, Under sluice, gravel trap, approach canal, settling basin, and protection related works has been completed.</a:t>
            </a:r>
          </a:p>
          <a:p>
            <a:pPr marL="0" indent="0" algn="just" eaLnBrk="1" hangingPunct="1">
              <a:buNone/>
              <a:defRPr/>
            </a:pPr>
            <a:endParaRPr lang="en-US"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dirty="0">
                <a:solidFill>
                  <a:srgbClr val="0070C0"/>
                </a:solidFill>
                <a:latin typeface="Times New Roman" panose="02020603050405020304" pitchFamily="18" charset="0"/>
                <a:cs typeface="Times New Roman" panose="02020603050405020304" pitchFamily="18" charset="0"/>
              </a:rPr>
              <a:t>Camp </a:t>
            </a:r>
            <a:r>
              <a:rPr lang="en-US">
                <a:solidFill>
                  <a:srgbClr val="0070C0"/>
                </a:solidFill>
                <a:latin typeface="Times New Roman" panose="02020603050405020304" pitchFamily="18" charset="0"/>
                <a:cs typeface="Times New Roman" panose="02020603050405020304" pitchFamily="18" charset="0"/>
              </a:rPr>
              <a:t>facility for </a:t>
            </a:r>
            <a:r>
              <a:rPr lang="en-US" dirty="0">
                <a:solidFill>
                  <a:srgbClr val="0070C0"/>
                </a:solidFill>
                <a:latin typeface="Times New Roman" panose="02020603050405020304" pitchFamily="18" charset="0"/>
                <a:cs typeface="Times New Roman" panose="02020603050405020304" pitchFamily="18" charset="0"/>
              </a:rPr>
              <a:t>staff at headworks works is on progress and will be completed soon.</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18288A0E-F42C-3194-9831-B4A830968E99}"/>
              </a:ext>
            </a:extLst>
          </p:cNvPr>
          <p:cNvSpPr>
            <a:spLocks noGrp="1"/>
          </p:cNvSpPr>
          <p:nvPr>
            <p:ph type="title"/>
          </p:nvPr>
        </p:nvSpPr>
        <p:spPr>
          <a:xfrm>
            <a:off x="457200" y="457200"/>
            <a:ext cx="8229600" cy="6858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72707" name="Text Placeholder 3">
            <a:extLst>
              <a:ext uri="{FF2B5EF4-FFF2-40B4-BE49-F238E27FC236}">
                <a16:creationId xmlns:a16="http://schemas.microsoft.com/office/drawing/2014/main" id="{5E166D0D-E598-843B-1AC9-F2BA555E2F1F}"/>
              </a:ext>
            </a:extLst>
          </p:cNvPr>
          <p:cNvSpPr>
            <a:spLocks noGrp="1"/>
          </p:cNvSpPr>
          <p:nvPr>
            <p:ph type="body" idx="1"/>
          </p:nvPr>
        </p:nvSpPr>
        <p:spPr>
          <a:xfrm rot="5400000">
            <a:off x="-1714500" y="3314700"/>
            <a:ext cx="5181600" cy="838200"/>
          </a:xfrm>
          <a:blipFill dpi="0" rotWithShape="1">
            <a:blip r:embed="rId4"/>
            <a:srcRect/>
            <a:tile tx="0" ty="0" sx="100000" sy="100000" flip="none" algn="tl"/>
          </a:blipFill>
        </p:spPr>
        <p:txBody>
          <a:bodyPr anchor="t"/>
          <a:lstStyle/>
          <a:p>
            <a:pPr algn="ctr" eaLnBrk="1" hangingPunct="1"/>
            <a:r>
              <a:rPr lang="en-US" altLang="en-US" sz="2800">
                <a:solidFill>
                  <a:srgbClr val="0070C0"/>
                </a:solidFill>
                <a:latin typeface="Times New Roman" panose="02020603050405020304" pitchFamily="18" charset="0"/>
                <a:cs typeface="Times New Roman" panose="02020603050405020304" pitchFamily="18" charset="0"/>
              </a:rPr>
              <a:t>LOOP IN LOOP OUT (LILO)</a:t>
            </a:r>
          </a:p>
        </p:txBody>
      </p:sp>
      <p:sp>
        <p:nvSpPr>
          <p:cNvPr id="46085" name="Content Placeholder 2">
            <a:extLst>
              <a:ext uri="{FF2B5EF4-FFF2-40B4-BE49-F238E27FC236}">
                <a16:creationId xmlns:a16="http://schemas.microsoft.com/office/drawing/2014/main" id="{DCED4EFF-5DAE-EE45-BA0A-23301B6DBC02}"/>
              </a:ext>
            </a:extLst>
          </p:cNvPr>
          <p:cNvSpPr>
            <a:spLocks noGrp="1"/>
          </p:cNvSpPr>
          <p:nvPr>
            <p:ph sz="quarter" idx="2"/>
          </p:nvPr>
        </p:nvSpPr>
        <p:spPr>
          <a:xfrm>
            <a:off x="1295400" y="1143000"/>
            <a:ext cx="7391400" cy="5218113"/>
          </a:xfrm>
          <a:blipFill dpi="0" rotWithShape="1">
            <a:blip r:embed="rId5"/>
            <a:srcRect/>
            <a:tile tx="0" ty="0" sx="100000" sy="100000" flip="none" algn="tl"/>
          </a:blipFill>
        </p:spPr>
        <p:txBody>
          <a:bodyPr/>
          <a:lstStyle/>
          <a:p>
            <a:pPr marL="0" indent="0" algn="just" eaLnBrk="1" hangingPunct="1">
              <a:buNone/>
              <a:defRPr/>
            </a:pPr>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defRPr/>
            </a:pPr>
            <a:r>
              <a:rPr lang="en-US" altLang="en-US" sz="2000" dirty="0">
                <a:solidFill>
                  <a:srgbClr val="0070C0"/>
                </a:solidFill>
                <a:latin typeface="Times New Roman" panose="02020603050405020304" pitchFamily="18" charset="0"/>
                <a:cs typeface="Times New Roman" panose="02020603050405020304" pitchFamily="18" charset="0"/>
              </a:rPr>
              <a:t>LILO equipment have already been installed at incoming bay.</a:t>
            </a:r>
          </a:p>
          <a:p>
            <a:pPr algn="just" eaLnBrk="1" hangingPunct="1">
              <a:defRPr/>
            </a:pPr>
            <a:r>
              <a:rPr lang="en-US" altLang="en-US" sz="2000" dirty="0">
                <a:solidFill>
                  <a:srgbClr val="0070C0"/>
                </a:solidFill>
                <a:latin typeface="Times New Roman" panose="02020603050405020304" pitchFamily="18" charset="0"/>
                <a:cs typeface="Times New Roman" panose="02020603050405020304" pitchFamily="18" charset="0"/>
              </a:rPr>
              <a:t>Back charging will be done once the remaining works of TL completed.</a:t>
            </a:r>
          </a:p>
          <a:p>
            <a:pPr marL="0" indent="0" algn="just" eaLnBrk="1" hangingPunct="1">
              <a:buNone/>
              <a:defRPr/>
            </a:pPr>
            <a:endParaRPr lang="en-US" altLang="en-US" sz="2000" dirty="0">
              <a:solidFill>
                <a:srgbClr val="0070C0"/>
              </a:solidFill>
              <a:latin typeface="Times New Roman" panose="02020603050405020304" pitchFamily="18" charset="0"/>
              <a:cs typeface="Times New Roman" panose="02020603050405020304" pitchFamily="18" charset="0"/>
            </a:endParaRPr>
          </a:p>
          <a:p>
            <a:pPr algn="just" eaLnBrk="1" hangingPunct="1">
              <a:defRPr/>
            </a:pPr>
            <a:endParaRPr lang="en-US" altLang="en-US" sz="2000"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4CDC8208-149B-84EF-1602-F7987CFED451}"/>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CONSTRUCTION PLAN</a:t>
            </a:r>
          </a:p>
        </p:txBody>
      </p:sp>
      <p:sp>
        <p:nvSpPr>
          <p:cNvPr id="26627" name="Text Placeholder 3">
            <a:extLst>
              <a:ext uri="{FF2B5EF4-FFF2-40B4-BE49-F238E27FC236}">
                <a16:creationId xmlns:a16="http://schemas.microsoft.com/office/drawing/2014/main" id="{6D80C6B7-2910-458C-F9CE-23239F82344E}"/>
              </a:ext>
            </a:extLst>
          </p:cNvPr>
          <p:cNvSpPr>
            <a:spLocks noGrp="1"/>
          </p:cNvSpPr>
          <p:nvPr>
            <p:ph type="body" idx="1"/>
          </p:nvPr>
        </p:nvSpPr>
        <p:spPr>
          <a:xfrm rot="5400000">
            <a:off x="-1524000" y="3124200"/>
            <a:ext cx="4800600" cy="838200"/>
          </a:xfrm>
          <a:blipFill dpi="0" rotWithShape="1">
            <a:blip r:embed="rId3" cstate="print"/>
            <a:srcRect/>
            <a:tile tx="0" ty="0" sx="100000" sy="100000" flip="none" algn="tl"/>
          </a:blipFill>
        </p:spPr>
        <p:txBody>
          <a:bodyPr anchor="t">
            <a:normAutofit fontScale="92500" lnSpcReduction="200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CONSTRUCTION SCHEDULE</a:t>
            </a:r>
          </a:p>
          <a:p>
            <a:pPr eaLnBrk="1" fontAlgn="auto" hangingPunct="1">
              <a:spcAft>
                <a:spcPts val="0"/>
              </a:spcAft>
              <a:buFont typeface="Wingdings 2"/>
              <a:buNone/>
              <a:defRPr/>
            </a:pPr>
            <a:endParaRPr lang="en-US" dirty="0"/>
          </a:p>
        </p:txBody>
      </p:sp>
      <p:sp>
        <p:nvSpPr>
          <p:cNvPr id="49157" name="Text Placeholder 5">
            <a:extLst>
              <a:ext uri="{FF2B5EF4-FFF2-40B4-BE49-F238E27FC236}">
                <a16:creationId xmlns:a16="http://schemas.microsoft.com/office/drawing/2014/main" id="{5C004E29-56A0-9B9C-5F2B-E1A264537B69}"/>
              </a:ext>
            </a:extLst>
          </p:cNvPr>
          <p:cNvSpPr txBox="1">
            <a:spLocks/>
          </p:cNvSpPr>
          <p:nvPr/>
        </p:nvSpPr>
        <p:spPr bwMode="auto">
          <a:xfrm>
            <a:off x="1295400" y="1143000"/>
            <a:ext cx="7391400" cy="4800600"/>
          </a:xfrm>
          <a:prstGeom prst="rect">
            <a:avLst/>
          </a:prstGeom>
          <a:blipFill dpi="0" rotWithShape="1">
            <a:blip r:embed="rId4"/>
            <a:srcRect/>
            <a:tile tx="0" ty="0" sx="100000" sy="100000" flip="none" algn="tl"/>
          </a:blipFill>
          <a:ln>
            <a:noFill/>
          </a:ln>
        </p:spPr>
        <p:txBody>
          <a:bodyPr lIns="137160" tIns="91440"/>
          <a:lstStyle>
            <a:lvl1pPr marL="342900" indent="-34290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547688" indent="-200025">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785813" indent="-182563">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023938" indent="-182563">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1279525" indent="-182563">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17367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1939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26511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1083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Construction Plan has been rescheduled for the  remaining works.</a:t>
            </a:r>
          </a:p>
          <a:p>
            <a:pPr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Remaining Works:</a:t>
            </a:r>
          </a:p>
          <a:p>
            <a:pPr lvl="1"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Jumper connection and bush cutting works: 8 days </a:t>
            </a:r>
          </a:p>
          <a:p>
            <a:pPr lvl="1"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Communication system of SCADA system: 15 days from now</a:t>
            </a:r>
          </a:p>
          <a:p>
            <a:pPr lvl="1"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Parts to be replaced in OPU: delivery time 4 days and replacement time 2-3 days</a:t>
            </a:r>
          </a:p>
          <a:p>
            <a:pPr lvl="1"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Preparation of test reports: </a:t>
            </a:r>
          </a:p>
          <a:p>
            <a:pPr lvl="1"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LILO and Transmission Line Charging: 1 day after TL works all complete</a:t>
            </a:r>
          </a:p>
          <a:p>
            <a:pPr lvl="1"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Transformer Charging: 24 hours after Line Charging</a:t>
            </a:r>
          </a:p>
          <a:p>
            <a:pPr lvl="1"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Wet Test, Synchronization and Load Tests: 1-2 days depending upon NEA requirements</a:t>
            </a:r>
          </a:p>
          <a:p>
            <a:pPr lvl="1" eaLnBrk="1" hangingPunct="1">
              <a:buFont typeface="Wingdings" panose="05000000000000000000" pitchFamily="2" charset="2"/>
              <a:buChar char="§"/>
              <a:defRPr/>
            </a:pPr>
            <a:r>
              <a:rPr lang="en-US" altLang="en-US" sz="2000" dirty="0">
                <a:solidFill>
                  <a:srgbClr val="0070C0"/>
                </a:solidFill>
                <a:latin typeface="Times New Roman" panose="02020603050405020304" pitchFamily="18" charset="0"/>
                <a:cs typeface="Times New Roman" panose="02020603050405020304" pitchFamily="18" charset="0"/>
              </a:rPr>
              <a:t>Trial run for 15 days (until the 80% of energy delivered to NEA)</a:t>
            </a:r>
          </a:p>
          <a:p>
            <a:pPr marL="342900" lvl="1" indent="-342900" eaLnBrk="1" hangingPunct="1">
              <a:buSzPct val="80000"/>
              <a:buFont typeface="Wingdings" panose="05000000000000000000" pitchFamily="2" charset="2"/>
              <a:buChar char="§"/>
              <a:defRPr/>
            </a:pPr>
            <a:r>
              <a:rPr lang="en-US" altLang="en-US" sz="2000" b="1" dirty="0">
                <a:solidFill>
                  <a:srgbClr val="000000"/>
                </a:solidFill>
                <a:latin typeface="Times New Roman" panose="02020603050405020304" pitchFamily="18" charset="0"/>
                <a:cs typeface="Times New Roman" panose="02020603050405020304" pitchFamily="18" charset="0"/>
              </a:rPr>
              <a:t>Targeted COD is on 18</a:t>
            </a:r>
            <a:r>
              <a:rPr lang="en-US" altLang="en-US" sz="2000" b="1" baseline="30000" dirty="0">
                <a:solidFill>
                  <a:srgbClr val="000000"/>
                </a:solidFill>
                <a:latin typeface="Times New Roman" panose="02020603050405020304" pitchFamily="18" charset="0"/>
                <a:cs typeface="Times New Roman" panose="02020603050405020304" pitchFamily="18" charset="0"/>
              </a:rPr>
              <a:t>th</a:t>
            </a:r>
            <a:r>
              <a:rPr lang="en-US" altLang="en-US" sz="2000" b="1" dirty="0">
                <a:solidFill>
                  <a:srgbClr val="000000"/>
                </a:solidFill>
                <a:latin typeface="Times New Roman" panose="02020603050405020304" pitchFamily="18" charset="0"/>
                <a:cs typeface="Times New Roman" panose="02020603050405020304" pitchFamily="18" charset="0"/>
              </a:rPr>
              <a:t> September 2025 (2</a:t>
            </a:r>
            <a:r>
              <a:rPr lang="en-US" altLang="en-US" sz="2000" b="1" baseline="30000" dirty="0">
                <a:solidFill>
                  <a:srgbClr val="000000"/>
                </a:solidFill>
                <a:latin typeface="Times New Roman" panose="02020603050405020304" pitchFamily="18" charset="0"/>
                <a:cs typeface="Times New Roman" panose="02020603050405020304" pitchFamily="18" charset="0"/>
              </a:rPr>
              <a:t>nd</a:t>
            </a:r>
            <a:r>
              <a:rPr lang="en-US" altLang="en-US" sz="2000" b="1" dirty="0">
                <a:solidFill>
                  <a:srgbClr val="000000"/>
                </a:solidFill>
                <a:latin typeface="Times New Roman" panose="02020603050405020304" pitchFamily="18" charset="0"/>
                <a:cs typeface="Times New Roman" panose="02020603050405020304" pitchFamily="18" charset="0"/>
              </a:rPr>
              <a:t> Aswin 2082)</a:t>
            </a:r>
          </a:p>
          <a:p>
            <a:pPr lvl="1" eaLnBrk="1" hangingPunct="1">
              <a:buFont typeface="Wingdings" panose="05000000000000000000" pitchFamily="2" charset="2"/>
              <a:buChar char="§"/>
              <a:defRPr/>
            </a:pPr>
            <a:endParaRPr lang="en-US" altLang="en-US" sz="1800" dirty="0">
              <a:solidFill>
                <a:srgbClr val="0070C0"/>
              </a:solidFill>
              <a:latin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
              <a:defRPr/>
            </a:pPr>
            <a:endParaRPr lang="en-US" altLang="en-US" sz="2000"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4F6D7-1FCD-87A5-1D3B-9CFAA1B1C2CB}"/>
            </a:ext>
          </a:extLst>
        </p:cNvPr>
        <p:cNvGrpSpPr/>
        <p:nvPr/>
      </p:nvGrpSpPr>
      <p:grpSpPr>
        <a:xfrm>
          <a:off x="0" y="0"/>
          <a:ext cx="0" cy="0"/>
          <a:chOff x="0" y="0"/>
          <a:chExt cx="0" cy="0"/>
        </a:xfrm>
      </p:grpSpPr>
      <p:sp>
        <p:nvSpPr>
          <p:cNvPr id="26626" name="Title 1">
            <a:extLst>
              <a:ext uri="{FF2B5EF4-FFF2-40B4-BE49-F238E27FC236}">
                <a16:creationId xmlns:a16="http://schemas.microsoft.com/office/drawing/2014/main" id="{3BD87AD3-3F84-22E8-5CFA-C80AE4602A90}"/>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FINANCIAL STATUS</a:t>
            </a:r>
          </a:p>
        </p:txBody>
      </p:sp>
      <p:sp>
        <p:nvSpPr>
          <p:cNvPr id="49157" name="Text Placeholder 5">
            <a:extLst>
              <a:ext uri="{FF2B5EF4-FFF2-40B4-BE49-F238E27FC236}">
                <a16:creationId xmlns:a16="http://schemas.microsoft.com/office/drawing/2014/main" id="{9AD6FC0C-439C-88FA-6F2F-D3C8F163E9E7}"/>
              </a:ext>
            </a:extLst>
          </p:cNvPr>
          <p:cNvSpPr txBox="1">
            <a:spLocks/>
          </p:cNvSpPr>
          <p:nvPr/>
        </p:nvSpPr>
        <p:spPr bwMode="auto">
          <a:xfrm>
            <a:off x="457200" y="1143000"/>
            <a:ext cx="8229600" cy="4800600"/>
          </a:xfrm>
          <a:prstGeom prst="rect">
            <a:avLst/>
          </a:prstGeom>
          <a:blipFill dpi="0" rotWithShape="1">
            <a:blip r:embed="rId3"/>
            <a:srcRect/>
            <a:tile tx="0" ty="0" sx="100000" sy="100000" flip="none" algn="tl"/>
          </a:blipFill>
          <a:ln>
            <a:noFill/>
          </a:ln>
        </p:spPr>
        <p:txBody>
          <a:bodyPr lIns="137160" tIns="91440"/>
          <a:lstStyle>
            <a:lvl1pPr marL="342900" indent="-34290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547688" indent="-200025">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785813" indent="-182563">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023938" indent="-182563">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1279525" indent="-182563">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17367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1939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26511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1083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marL="347663" lvl="1" indent="0" eaLnBrk="1" hangingPunct="1">
              <a:buNone/>
              <a:defRPr/>
            </a:pPr>
            <a:endParaRPr lang="en-US" altLang="en-US" sz="1800" dirty="0">
              <a:solidFill>
                <a:srgbClr val="0070C0"/>
              </a:solidFill>
              <a:latin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
              <a:defRPr/>
            </a:pPr>
            <a:endParaRPr lang="en-US" altLang="en-US" sz="2000" dirty="0">
              <a:solidFill>
                <a:srgbClr val="0070C0"/>
              </a:solidFill>
              <a:latin typeface="Times New Roman" panose="02020603050405020304" pitchFamily="18" charset="0"/>
              <a:cs typeface="Times New Roman" panose="02020603050405020304" pitchFamily="18" charset="0"/>
            </a:endParaRPr>
          </a:p>
        </p:txBody>
      </p:sp>
      <p:sp>
        <p:nvSpPr>
          <p:cNvPr id="5" name="Text Placeholder 5">
            <a:extLst>
              <a:ext uri="{FF2B5EF4-FFF2-40B4-BE49-F238E27FC236}">
                <a16:creationId xmlns:a16="http://schemas.microsoft.com/office/drawing/2014/main" id="{B13423FE-80EB-D1C2-E18F-32E2E5D42D69}"/>
              </a:ext>
            </a:extLst>
          </p:cNvPr>
          <p:cNvSpPr>
            <a:spLocks noGrp="1"/>
          </p:cNvSpPr>
          <p:nvPr>
            <p:ph type="body" idx="1"/>
          </p:nvPr>
        </p:nvSpPr>
        <p:spPr>
          <a:xfrm>
            <a:off x="457200" y="1004915"/>
            <a:ext cx="7620000" cy="792162"/>
          </a:xfrm>
        </p:spPr>
        <p:txBody>
          <a:bodyPr/>
          <a:lstStyle/>
          <a:p>
            <a:r>
              <a:rPr lang="en-US" sz="2000" dirty="0"/>
              <a:t>BUDGET UTILIZATION TILL ASHAD END, 2082</a:t>
            </a:r>
          </a:p>
        </p:txBody>
      </p:sp>
      <p:pic>
        <p:nvPicPr>
          <p:cNvPr id="2" name="Picture 1">
            <a:extLst>
              <a:ext uri="{FF2B5EF4-FFF2-40B4-BE49-F238E27FC236}">
                <a16:creationId xmlns:a16="http://schemas.microsoft.com/office/drawing/2014/main" id="{95083ED8-5CA7-113A-A89E-B632C449531F}"/>
              </a:ext>
            </a:extLst>
          </p:cNvPr>
          <p:cNvPicPr>
            <a:picLocks noChangeAspect="1"/>
          </p:cNvPicPr>
          <p:nvPr/>
        </p:nvPicPr>
        <p:blipFill>
          <a:blip r:embed="rId4"/>
          <a:stretch>
            <a:fillRect/>
          </a:stretch>
        </p:blipFill>
        <p:spPr>
          <a:xfrm>
            <a:off x="533400" y="1620179"/>
            <a:ext cx="8153400" cy="4153042"/>
          </a:xfrm>
          <a:prstGeom prst="rect">
            <a:avLst/>
          </a:prstGeom>
        </p:spPr>
      </p:pic>
    </p:spTree>
    <p:extLst>
      <p:ext uri="{BB962C8B-B14F-4D97-AF65-F5344CB8AC3E}">
        <p14:creationId xmlns:p14="http://schemas.microsoft.com/office/powerpoint/2010/main" val="109365678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DB762-B1A7-86E3-EBAE-D27BC0BDF55D}"/>
            </a:ext>
          </a:extLst>
        </p:cNvPr>
        <p:cNvGrpSpPr/>
        <p:nvPr/>
      </p:nvGrpSpPr>
      <p:grpSpPr>
        <a:xfrm>
          <a:off x="0" y="0"/>
          <a:ext cx="0" cy="0"/>
          <a:chOff x="0" y="0"/>
          <a:chExt cx="0" cy="0"/>
        </a:xfrm>
      </p:grpSpPr>
      <p:sp>
        <p:nvSpPr>
          <p:cNvPr id="26626" name="Title 1">
            <a:extLst>
              <a:ext uri="{FF2B5EF4-FFF2-40B4-BE49-F238E27FC236}">
                <a16:creationId xmlns:a16="http://schemas.microsoft.com/office/drawing/2014/main" id="{7F27EF73-F313-ECBB-478B-6C42DA8C6BAB}"/>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FINANCIAL STATUS</a:t>
            </a:r>
          </a:p>
        </p:txBody>
      </p:sp>
      <p:sp>
        <p:nvSpPr>
          <p:cNvPr id="49157" name="Text Placeholder 5">
            <a:extLst>
              <a:ext uri="{FF2B5EF4-FFF2-40B4-BE49-F238E27FC236}">
                <a16:creationId xmlns:a16="http://schemas.microsoft.com/office/drawing/2014/main" id="{D2D84FB1-D5F0-A0FE-D901-7D1F2FDDD2E1}"/>
              </a:ext>
            </a:extLst>
          </p:cNvPr>
          <p:cNvSpPr txBox="1">
            <a:spLocks/>
          </p:cNvSpPr>
          <p:nvPr/>
        </p:nvSpPr>
        <p:spPr bwMode="auto">
          <a:xfrm>
            <a:off x="457200" y="1143000"/>
            <a:ext cx="8229600" cy="4800600"/>
          </a:xfrm>
          <a:prstGeom prst="rect">
            <a:avLst/>
          </a:prstGeom>
          <a:blipFill dpi="0" rotWithShape="1">
            <a:blip r:embed="rId3"/>
            <a:srcRect/>
            <a:tile tx="0" ty="0" sx="100000" sy="100000" flip="none" algn="tl"/>
          </a:blipFill>
          <a:ln>
            <a:noFill/>
          </a:ln>
        </p:spPr>
        <p:txBody>
          <a:bodyPr lIns="137160" tIns="91440"/>
          <a:lstStyle>
            <a:lvl1pPr marL="342900" indent="-34290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547688" indent="-200025">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785813" indent="-182563">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023938" indent="-182563">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1279525" indent="-182563">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17367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1939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26511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1083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marL="347663" lvl="1" indent="0" eaLnBrk="1" hangingPunct="1">
              <a:buNone/>
              <a:defRPr/>
            </a:pPr>
            <a:endParaRPr lang="en-US" altLang="en-US" sz="1800" dirty="0">
              <a:solidFill>
                <a:srgbClr val="0070C0"/>
              </a:solidFill>
              <a:latin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
              <a:defRPr/>
            </a:pPr>
            <a:endParaRPr lang="en-US" altLang="en-US" sz="2000" dirty="0">
              <a:solidFill>
                <a:srgbClr val="0070C0"/>
              </a:solidFill>
              <a:latin typeface="Times New Roman" panose="02020603050405020304" pitchFamily="18" charset="0"/>
              <a:cs typeface="Times New Roman" panose="02020603050405020304" pitchFamily="18" charset="0"/>
            </a:endParaRPr>
          </a:p>
        </p:txBody>
      </p:sp>
      <p:sp>
        <p:nvSpPr>
          <p:cNvPr id="5" name="Text Placeholder 5">
            <a:extLst>
              <a:ext uri="{FF2B5EF4-FFF2-40B4-BE49-F238E27FC236}">
                <a16:creationId xmlns:a16="http://schemas.microsoft.com/office/drawing/2014/main" id="{02457BE8-24A5-1A93-451F-24C9C17E1D12}"/>
              </a:ext>
            </a:extLst>
          </p:cNvPr>
          <p:cNvSpPr>
            <a:spLocks noGrp="1"/>
          </p:cNvSpPr>
          <p:nvPr>
            <p:ph type="body" idx="1"/>
          </p:nvPr>
        </p:nvSpPr>
        <p:spPr>
          <a:xfrm>
            <a:off x="457200" y="1004915"/>
            <a:ext cx="7620000" cy="792162"/>
          </a:xfrm>
        </p:spPr>
        <p:txBody>
          <a:bodyPr/>
          <a:lstStyle/>
          <a:p>
            <a:r>
              <a:rPr lang="en-US" sz="2000" dirty="0"/>
              <a:t>BUDGET REVISION SUMMARY SHEET </a:t>
            </a:r>
            <a:r>
              <a:rPr lang="en-US" sz="1400" dirty="0"/>
              <a:t>(in Crore)</a:t>
            </a:r>
            <a:endParaRPr lang="en-US" sz="2000" dirty="0"/>
          </a:p>
        </p:txBody>
      </p:sp>
      <p:pic>
        <p:nvPicPr>
          <p:cNvPr id="3" name="Picture 2">
            <a:extLst>
              <a:ext uri="{FF2B5EF4-FFF2-40B4-BE49-F238E27FC236}">
                <a16:creationId xmlns:a16="http://schemas.microsoft.com/office/drawing/2014/main" id="{7CA11A04-F123-BBB4-3CED-AE0F928AABF7}"/>
              </a:ext>
            </a:extLst>
          </p:cNvPr>
          <p:cNvPicPr>
            <a:picLocks noChangeAspect="1"/>
          </p:cNvPicPr>
          <p:nvPr/>
        </p:nvPicPr>
        <p:blipFill>
          <a:blip r:embed="rId4"/>
          <a:stretch>
            <a:fillRect/>
          </a:stretch>
        </p:blipFill>
        <p:spPr>
          <a:xfrm>
            <a:off x="457200" y="1590648"/>
            <a:ext cx="8229600" cy="4361061"/>
          </a:xfrm>
          <a:prstGeom prst="rect">
            <a:avLst/>
          </a:prstGeom>
        </p:spPr>
      </p:pic>
      <p:sp>
        <p:nvSpPr>
          <p:cNvPr id="4" name="Text Placeholder 5">
            <a:extLst>
              <a:ext uri="{FF2B5EF4-FFF2-40B4-BE49-F238E27FC236}">
                <a16:creationId xmlns:a16="http://schemas.microsoft.com/office/drawing/2014/main" id="{50898DBF-D0DE-3619-A2BC-E68346A90863}"/>
              </a:ext>
            </a:extLst>
          </p:cNvPr>
          <p:cNvSpPr txBox="1">
            <a:spLocks/>
          </p:cNvSpPr>
          <p:nvPr/>
        </p:nvSpPr>
        <p:spPr bwMode="auto">
          <a:xfrm>
            <a:off x="428625" y="5715000"/>
            <a:ext cx="7620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ctr" anchorCtr="0" compatLnSpc="1">
            <a:prstTxWarp prst="textNoShape">
              <a:avLst/>
            </a:prstTxWarp>
          </a:bodyPr>
          <a:lstStyle>
            <a:lvl1pPr marL="0" indent="0" algn="l" rtl="0" eaLnBrk="0" fontAlgn="base" hangingPunct="0">
              <a:spcBef>
                <a:spcPts val="250"/>
              </a:spcBef>
              <a:spcAft>
                <a:spcPct val="0"/>
              </a:spcAft>
              <a:buClr>
                <a:schemeClr val="accent1"/>
              </a:buClr>
              <a:buSzPct val="80000"/>
              <a:buFont typeface="Wingdings 2" panose="05020102010507070707"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r>
              <a:rPr lang="en-US" sz="1600" b="0" dirty="0"/>
              <a:t>Request for Additional Loan: 12 Crore</a:t>
            </a:r>
          </a:p>
        </p:txBody>
      </p:sp>
    </p:spTree>
    <p:extLst>
      <p:ext uri="{BB962C8B-B14F-4D97-AF65-F5344CB8AC3E}">
        <p14:creationId xmlns:p14="http://schemas.microsoft.com/office/powerpoint/2010/main" val="675003906"/>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E8726-17F4-C206-EB35-06A6C3EB76A0}"/>
            </a:ext>
          </a:extLst>
        </p:cNvPr>
        <p:cNvGrpSpPr/>
        <p:nvPr/>
      </p:nvGrpSpPr>
      <p:grpSpPr>
        <a:xfrm>
          <a:off x="0" y="0"/>
          <a:ext cx="0" cy="0"/>
          <a:chOff x="0" y="0"/>
          <a:chExt cx="0" cy="0"/>
        </a:xfrm>
      </p:grpSpPr>
      <p:sp>
        <p:nvSpPr>
          <p:cNvPr id="26626" name="Title 1">
            <a:extLst>
              <a:ext uri="{FF2B5EF4-FFF2-40B4-BE49-F238E27FC236}">
                <a16:creationId xmlns:a16="http://schemas.microsoft.com/office/drawing/2014/main" id="{F2908232-DEDB-CE4F-9389-7FF8E48062F8}"/>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FINANCIAL STATUS</a:t>
            </a:r>
          </a:p>
        </p:txBody>
      </p:sp>
      <p:sp>
        <p:nvSpPr>
          <p:cNvPr id="49157" name="Text Placeholder 5">
            <a:extLst>
              <a:ext uri="{FF2B5EF4-FFF2-40B4-BE49-F238E27FC236}">
                <a16:creationId xmlns:a16="http://schemas.microsoft.com/office/drawing/2014/main" id="{188AFA75-3A9D-23D0-034C-1F6F6556CEF2}"/>
              </a:ext>
            </a:extLst>
          </p:cNvPr>
          <p:cNvSpPr txBox="1">
            <a:spLocks/>
          </p:cNvSpPr>
          <p:nvPr/>
        </p:nvSpPr>
        <p:spPr bwMode="auto">
          <a:xfrm>
            <a:off x="457200" y="1143000"/>
            <a:ext cx="8039100" cy="4800600"/>
          </a:xfrm>
          <a:prstGeom prst="rect">
            <a:avLst/>
          </a:prstGeom>
          <a:blipFill dpi="0" rotWithShape="1">
            <a:blip r:embed="rId3"/>
            <a:srcRect/>
            <a:tile tx="0" ty="0" sx="100000" sy="100000" flip="none" algn="tl"/>
          </a:blipFill>
          <a:ln>
            <a:noFill/>
          </a:ln>
        </p:spPr>
        <p:txBody>
          <a:bodyPr lIns="137160" tIns="91440"/>
          <a:lstStyle>
            <a:lvl1pPr marL="342900" indent="-34290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547688" indent="-200025">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785813" indent="-182563">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023938" indent="-182563">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1279525" indent="-182563">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17367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1939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26511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1083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lvl="1" eaLnBrk="1" hangingPunct="1">
              <a:buFont typeface="Wingdings" panose="05000000000000000000" pitchFamily="2" charset="2"/>
              <a:buChar char="§"/>
              <a:defRPr/>
            </a:pPr>
            <a:endParaRPr lang="en-US" altLang="en-US" sz="1800" dirty="0">
              <a:solidFill>
                <a:srgbClr val="0070C0"/>
              </a:solidFill>
              <a:latin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
              <a:defRPr/>
            </a:pPr>
            <a:endParaRPr lang="en-US" altLang="en-US" sz="2000"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B5893E3-AA03-90D9-C702-31E1DACFFAC5}"/>
              </a:ext>
            </a:extLst>
          </p:cNvPr>
          <p:cNvPicPr>
            <a:picLocks noChangeAspect="1"/>
          </p:cNvPicPr>
          <p:nvPr/>
        </p:nvPicPr>
        <p:blipFill>
          <a:blip r:embed="rId4"/>
          <a:stretch>
            <a:fillRect/>
          </a:stretch>
        </p:blipFill>
        <p:spPr>
          <a:xfrm>
            <a:off x="552450" y="1639887"/>
            <a:ext cx="7848600" cy="1928893"/>
          </a:xfrm>
          <a:prstGeom prst="rect">
            <a:avLst/>
          </a:prstGeom>
        </p:spPr>
      </p:pic>
      <p:sp>
        <p:nvSpPr>
          <p:cNvPr id="6" name="Text Placeholder 5">
            <a:extLst>
              <a:ext uri="{FF2B5EF4-FFF2-40B4-BE49-F238E27FC236}">
                <a16:creationId xmlns:a16="http://schemas.microsoft.com/office/drawing/2014/main" id="{D68AB4E3-281F-DF01-B47C-63DC14B94B42}"/>
              </a:ext>
            </a:extLst>
          </p:cNvPr>
          <p:cNvSpPr>
            <a:spLocks noGrp="1"/>
          </p:cNvSpPr>
          <p:nvPr>
            <p:ph type="body" idx="1"/>
          </p:nvPr>
        </p:nvSpPr>
        <p:spPr>
          <a:xfrm>
            <a:off x="457200" y="900906"/>
            <a:ext cx="3931920" cy="792162"/>
          </a:xfrm>
        </p:spPr>
        <p:txBody>
          <a:bodyPr/>
          <a:lstStyle/>
          <a:p>
            <a:r>
              <a:rPr lang="en-US" dirty="0"/>
              <a:t>Loan Status </a:t>
            </a:r>
            <a:r>
              <a:rPr lang="en-US" sz="1600" dirty="0"/>
              <a:t>(in Crore)</a:t>
            </a:r>
            <a:endParaRPr lang="en-US" dirty="0"/>
          </a:p>
        </p:txBody>
      </p:sp>
      <p:sp>
        <p:nvSpPr>
          <p:cNvPr id="7" name="Text Placeholder 5">
            <a:extLst>
              <a:ext uri="{FF2B5EF4-FFF2-40B4-BE49-F238E27FC236}">
                <a16:creationId xmlns:a16="http://schemas.microsoft.com/office/drawing/2014/main" id="{72989D8B-95F8-7D4F-62BF-18E3577E5157}"/>
              </a:ext>
            </a:extLst>
          </p:cNvPr>
          <p:cNvSpPr txBox="1">
            <a:spLocks/>
          </p:cNvSpPr>
          <p:nvPr/>
        </p:nvSpPr>
        <p:spPr bwMode="auto">
          <a:xfrm>
            <a:off x="544830" y="3543300"/>
            <a:ext cx="768477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ctr" anchorCtr="0" compatLnSpc="1">
            <a:prstTxWarp prst="textNoShape">
              <a:avLst/>
            </a:prstTxWarp>
          </a:bodyPr>
          <a:lstStyle>
            <a:lvl1pPr marL="0" indent="0" algn="l" rtl="0" eaLnBrk="0" fontAlgn="base" hangingPunct="0">
              <a:spcBef>
                <a:spcPts val="250"/>
              </a:spcBef>
              <a:spcAft>
                <a:spcPct val="0"/>
              </a:spcAft>
              <a:buClr>
                <a:schemeClr val="accent1"/>
              </a:buClr>
              <a:buSzPct val="80000"/>
              <a:buFont typeface="Wingdings 2" panose="05020102010507070707"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r>
              <a:rPr lang="en-US" sz="1600" b="0" dirty="0"/>
              <a:t>Release of Bank Guarantee under progress.</a:t>
            </a:r>
          </a:p>
        </p:txBody>
      </p:sp>
    </p:spTree>
    <p:extLst>
      <p:ext uri="{BB962C8B-B14F-4D97-AF65-F5344CB8AC3E}">
        <p14:creationId xmlns:p14="http://schemas.microsoft.com/office/powerpoint/2010/main" val="4232051966"/>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B6923-DC03-7B24-DBF8-BA0494796E9B}"/>
            </a:ext>
          </a:extLst>
        </p:cNvPr>
        <p:cNvGrpSpPr/>
        <p:nvPr/>
      </p:nvGrpSpPr>
      <p:grpSpPr>
        <a:xfrm>
          <a:off x="0" y="0"/>
          <a:ext cx="0" cy="0"/>
          <a:chOff x="0" y="0"/>
          <a:chExt cx="0" cy="0"/>
        </a:xfrm>
      </p:grpSpPr>
      <p:sp>
        <p:nvSpPr>
          <p:cNvPr id="26626" name="Title 1">
            <a:extLst>
              <a:ext uri="{FF2B5EF4-FFF2-40B4-BE49-F238E27FC236}">
                <a16:creationId xmlns:a16="http://schemas.microsoft.com/office/drawing/2014/main" id="{94631BE2-AE72-F9DB-2A56-8B31C4C7ADAE}"/>
              </a:ext>
            </a:extLst>
          </p:cNvPr>
          <p:cNvSpPr>
            <a:spLocks noGrp="1"/>
          </p:cNvSpPr>
          <p:nvPr>
            <p:ph type="title"/>
          </p:nvPr>
        </p:nvSpPr>
        <p:spPr>
          <a:xfrm>
            <a:off x="457200" y="457200"/>
            <a:ext cx="82296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FINANCIAL STATUS</a:t>
            </a:r>
          </a:p>
        </p:txBody>
      </p:sp>
      <p:sp>
        <p:nvSpPr>
          <p:cNvPr id="49157" name="Text Placeholder 5">
            <a:extLst>
              <a:ext uri="{FF2B5EF4-FFF2-40B4-BE49-F238E27FC236}">
                <a16:creationId xmlns:a16="http://schemas.microsoft.com/office/drawing/2014/main" id="{0AB25BB2-7468-9AB1-9E17-687733325302}"/>
              </a:ext>
            </a:extLst>
          </p:cNvPr>
          <p:cNvSpPr txBox="1">
            <a:spLocks/>
          </p:cNvSpPr>
          <p:nvPr/>
        </p:nvSpPr>
        <p:spPr bwMode="auto">
          <a:xfrm>
            <a:off x="457200" y="1118394"/>
            <a:ext cx="8039100" cy="4800600"/>
          </a:xfrm>
          <a:prstGeom prst="rect">
            <a:avLst/>
          </a:prstGeom>
          <a:blipFill dpi="0" rotWithShape="1">
            <a:blip r:embed="rId3"/>
            <a:srcRect/>
            <a:tile tx="0" ty="0" sx="100000" sy="100000" flip="none" algn="tl"/>
          </a:blipFill>
          <a:ln>
            <a:noFill/>
          </a:ln>
        </p:spPr>
        <p:txBody>
          <a:bodyPr lIns="137160" tIns="91440"/>
          <a:lstStyle>
            <a:lvl1pPr marL="342900" indent="-34290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547688" indent="-200025">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785813" indent="-182563">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023938" indent="-182563">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1279525" indent="-182563">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17367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1939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26511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108325" indent="-182563"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marL="347663" lvl="1" indent="0" eaLnBrk="1" hangingPunct="1">
              <a:buNone/>
              <a:defRPr/>
            </a:pPr>
            <a:endParaRPr lang="en-US" altLang="en-US" sz="1800">
              <a:solidFill>
                <a:srgbClr val="0070C0"/>
              </a:solidFill>
              <a:latin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
              <a:defRPr/>
            </a:pPr>
            <a:endParaRPr lang="en-US" altLang="en-US" sz="2000" dirty="0">
              <a:solidFill>
                <a:srgbClr val="0070C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0873F49-44FB-A5F1-7C52-25CF26BC51A5}"/>
              </a:ext>
            </a:extLst>
          </p:cNvPr>
          <p:cNvPicPr>
            <a:picLocks noChangeAspect="1"/>
          </p:cNvPicPr>
          <p:nvPr/>
        </p:nvPicPr>
        <p:blipFill>
          <a:blip r:embed="rId4"/>
          <a:stretch>
            <a:fillRect/>
          </a:stretch>
        </p:blipFill>
        <p:spPr>
          <a:xfrm>
            <a:off x="685800" y="1641474"/>
            <a:ext cx="6026560" cy="2400300"/>
          </a:xfrm>
          <a:prstGeom prst="rect">
            <a:avLst/>
          </a:prstGeom>
        </p:spPr>
      </p:pic>
      <p:sp>
        <p:nvSpPr>
          <p:cNvPr id="5" name="Text Placeholder 5">
            <a:extLst>
              <a:ext uri="{FF2B5EF4-FFF2-40B4-BE49-F238E27FC236}">
                <a16:creationId xmlns:a16="http://schemas.microsoft.com/office/drawing/2014/main" id="{779C01CB-8025-B710-B49E-4CA405C6C220}"/>
              </a:ext>
            </a:extLst>
          </p:cNvPr>
          <p:cNvSpPr>
            <a:spLocks noGrp="1"/>
          </p:cNvSpPr>
          <p:nvPr>
            <p:ph type="body" idx="1"/>
          </p:nvPr>
        </p:nvSpPr>
        <p:spPr>
          <a:xfrm>
            <a:off x="457200" y="900906"/>
            <a:ext cx="4953000" cy="792162"/>
          </a:xfrm>
        </p:spPr>
        <p:txBody>
          <a:bodyPr/>
          <a:lstStyle/>
          <a:p>
            <a:r>
              <a:rPr lang="en-US" sz="2000" dirty="0"/>
              <a:t>LOAN AGAINST IPO STATUS</a:t>
            </a:r>
          </a:p>
        </p:txBody>
      </p:sp>
      <p:sp>
        <p:nvSpPr>
          <p:cNvPr id="6" name="Text Placeholder 5">
            <a:extLst>
              <a:ext uri="{FF2B5EF4-FFF2-40B4-BE49-F238E27FC236}">
                <a16:creationId xmlns:a16="http://schemas.microsoft.com/office/drawing/2014/main" id="{8091D8D3-6049-3C3B-D576-5F2444EA6FA0}"/>
              </a:ext>
            </a:extLst>
          </p:cNvPr>
          <p:cNvSpPr txBox="1">
            <a:spLocks/>
          </p:cNvSpPr>
          <p:nvPr/>
        </p:nvSpPr>
        <p:spPr bwMode="auto">
          <a:xfrm>
            <a:off x="533400" y="3910806"/>
            <a:ext cx="63246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ctr" anchorCtr="0" compatLnSpc="1">
            <a:prstTxWarp prst="textNoShape">
              <a:avLst/>
            </a:prstTxWarp>
          </a:bodyPr>
          <a:lstStyle>
            <a:lvl1pPr marL="0" indent="0" algn="l" rtl="0" eaLnBrk="0" fontAlgn="base" hangingPunct="0">
              <a:spcBef>
                <a:spcPts val="250"/>
              </a:spcBef>
              <a:spcAft>
                <a:spcPct val="0"/>
              </a:spcAft>
              <a:buClr>
                <a:schemeClr val="accent1"/>
              </a:buClr>
              <a:buSzPct val="80000"/>
              <a:buFont typeface="Wingdings 2" panose="05020102010507070707"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r>
              <a:rPr lang="en-US" sz="1600" b="0" dirty="0"/>
              <a:t>IPO will be listed up to Bhadra end.</a:t>
            </a:r>
          </a:p>
        </p:txBody>
      </p:sp>
    </p:spTree>
    <p:extLst>
      <p:ext uri="{BB962C8B-B14F-4D97-AF65-F5344CB8AC3E}">
        <p14:creationId xmlns:p14="http://schemas.microsoft.com/office/powerpoint/2010/main" val="323036180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9A62919A-8599-687E-A38C-3B1D4A5E97D8}"/>
              </a:ext>
            </a:extLst>
          </p:cNvPr>
          <p:cNvSpPr>
            <a:spLocks noGrp="1"/>
          </p:cNvSpPr>
          <p:nvPr>
            <p:ph type="title"/>
          </p:nvPr>
        </p:nvSpPr>
        <p:spPr>
          <a:xfrm>
            <a:off x="455613" y="381000"/>
            <a:ext cx="8307387" cy="609600"/>
          </a:xfrm>
          <a:blipFill dpi="0" rotWithShape="1">
            <a:blip r:embed="rId3"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Conclusion</a:t>
            </a:r>
          </a:p>
        </p:txBody>
      </p:sp>
      <p:sp>
        <p:nvSpPr>
          <p:cNvPr id="23555" name="Text Placeholder 3">
            <a:extLst>
              <a:ext uri="{FF2B5EF4-FFF2-40B4-BE49-F238E27FC236}">
                <a16:creationId xmlns:a16="http://schemas.microsoft.com/office/drawing/2014/main" id="{1608EFFE-CAD3-2FF9-700A-971172602FDA}"/>
              </a:ext>
            </a:extLst>
          </p:cNvPr>
          <p:cNvSpPr>
            <a:spLocks noGrp="1"/>
          </p:cNvSpPr>
          <p:nvPr>
            <p:ph type="body" idx="1"/>
          </p:nvPr>
        </p:nvSpPr>
        <p:spPr>
          <a:xfrm rot="5400000">
            <a:off x="-1791493" y="3237706"/>
            <a:ext cx="5334000" cy="839787"/>
          </a:xfrm>
          <a:blipFill dpi="0" rotWithShape="1">
            <a:blip r:embed="rId4" cstate="print"/>
            <a:srcRect/>
            <a:tile tx="0" ty="0" sx="100000" sy="100000" flip="none" algn="tl"/>
          </a:blipFill>
        </p:spPr>
        <p:txBody>
          <a:bodyPr anchor="t">
            <a:normAutofit fontScale="92500" lnSpcReduction="20000"/>
          </a:bodyPr>
          <a:lstStyle/>
          <a:p>
            <a:pPr algn="ctr" eaLnBrk="1" fontAlgn="auto" hangingPunct="1">
              <a:spcAft>
                <a:spcPts val="0"/>
              </a:spcAft>
              <a:buFont typeface="Wingdings 2"/>
              <a:buNone/>
              <a:defRPr/>
            </a:pPr>
            <a:r>
              <a:rPr lang="en-US" sz="2800" dirty="0">
                <a:solidFill>
                  <a:srgbClr val="0070C0"/>
                </a:solidFill>
                <a:latin typeface="Times New Roman" pitchFamily="18" charset="0"/>
                <a:cs typeface="Times New Roman" pitchFamily="18" charset="0"/>
              </a:rPr>
              <a:t>Summary of documentation and Physical progress</a:t>
            </a:r>
          </a:p>
          <a:p>
            <a:pPr eaLnBrk="1" fontAlgn="auto" hangingPunct="1">
              <a:spcAft>
                <a:spcPts val="0"/>
              </a:spcAft>
              <a:buFont typeface="Wingdings 2"/>
              <a:buNone/>
              <a:defRPr/>
            </a:pPr>
            <a:endParaRPr lang="en-US" dirty="0"/>
          </a:p>
        </p:txBody>
      </p:sp>
      <p:sp>
        <p:nvSpPr>
          <p:cNvPr id="32772" name="Content Placeholder 2">
            <a:extLst>
              <a:ext uri="{FF2B5EF4-FFF2-40B4-BE49-F238E27FC236}">
                <a16:creationId xmlns:a16="http://schemas.microsoft.com/office/drawing/2014/main" id="{66C0B033-6169-D9B0-9BAC-2186C553EB24}"/>
              </a:ext>
            </a:extLst>
          </p:cNvPr>
          <p:cNvSpPr>
            <a:spLocks noGrp="1"/>
          </p:cNvSpPr>
          <p:nvPr>
            <p:ph sz="quarter" idx="2"/>
          </p:nvPr>
        </p:nvSpPr>
        <p:spPr>
          <a:xfrm>
            <a:off x="1295400" y="990600"/>
            <a:ext cx="7467600" cy="5334000"/>
          </a:xfrm>
          <a:blipFill dpi="0" rotWithShape="1">
            <a:blip r:embed="rId5"/>
            <a:srcRect/>
            <a:tile tx="0" ty="0" sx="100000" sy="100000" flip="none" algn="tl"/>
          </a:blipFill>
        </p:spPr>
        <p:txBody>
          <a:bodyPr/>
          <a:lstStyle/>
          <a:p>
            <a:pPr lvl="1" eaLnBrk="1" hangingPunct="1">
              <a:buFont typeface="Arial" panose="020B0604020202020204" pitchFamily="34" charset="0"/>
              <a:buChar char="•"/>
              <a:defRPr/>
            </a:pPr>
            <a:r>
              <a:rPr lang="en-US" altLang="en-US" dirty="0">
                <a:solidFill>
                  <a:srgbClr val="0070C0"/>
                </a:solidFill>
                <a:latin typeface="Times New Roman" panose="02020603050405020304" pitchFamily="18" charset="0"/>
                <a:cs typeface="Times New Roman" panose="02020603050405020304" pitchFamily="18" charset="0"/>
              </a:rPr>
              <a:t>All the Civil and Hydromechanical works have been completed that prevents the plant for commissioning works.</a:t>
            </a:r>
          </a:p>
          <a:p>
            <a:pPr lvl="1" eaLnBrk="1" hangingPunct="1">
              <a:buFont typeface="Arial" panose="020B0604020202020204" pitchFamily="34" charset="0"/>
              <a:buChar char="•"/>
              <a:defRPr/>
            </a:pPr>
            <a:r>
              <a:rPr lang="en-US" altLang="en-US" dirty="0">
                <a:solidFill>
                  <a:srgbClr val="0070C0"/>
                </a:solidFill>
                <a:latin typeface="Times New Roman" panose="02020603050405020304" pitchFamily="18" charset="0"/>
                <a:cs typeface="Times New Roman" panose="02020603050405020304" pitchFamily="18" charset="0"/>
              </a:rPr>
              <a:t>Static water filling works on civil and hydromechanical pipelines was successfully completed on </a:t>
            </a:r>
            <a:r>
              <a:rPr lang="en-US" altLang="en-US" u="sng" dirty="0">
                <a:solidFill>
                  <a:srgbClr val="0070C0"/>
                </a:solidFill>
                <a:latin typeface="Times New Roman" panose="02020603050405020304" pitchFamily="18" charset="0"/>
                <a:cs typeface="Times New Roman" panose="02020603050405020304" pitchFamily="18" charset="0"/>
              </a:rPr>
              <a:t>11</a:t>
            </a:r>
            <a:r>
              <a:rPr lang="en-US" altLang="en-US" u="sng" baseline="30000" dirty="0">
                <a:solidFill>
                  <a:srgbClr val="0070C0"/>
                </a:solidFill>
                <a:latin typeface="Times New Roman" panose="02020603050405020304" pitchFamily="18" charset="0"/>
                <a:cs typeface="Times New Roman" panose="02020603050405020304" pitchFamily="18" charset="0"/>
              </a:rPr>
              <a:t>th</a:t>
            </a:r>
            <a:r>
              <a:rPr lang="en-US" altLang="en-US" u="sng" dirty="0">
                <a:solidFill>
                  <a:srgbClr val="0070C0"/>
                </a:solidFill>
                <a:latin typeface="Times New Roman" panose="02020603050405020304" pitchFamily="18" charset="0"/>
                <a:cs typeface="Times New Roman" panose="02020603050405020304" pitchFamily="18" charset="0"/>
              </a:rPr>
              <a:t> </a:t>
            </a:r>
            <a:r>
              <a:rPr lang="en-US" altLang="en-US" u="sng" dirty="0" err="1">
                <a:solidFill>
                  <a:srgbClr val="0070C0"/>
                </a:solidFill>
                <a:latin typeface="Times New Roman" panose="02020603050405020304" pitchFamily="18" charset="0"/>
                <a:cs typeface="Times New Roman" panose="02020603050405020304" pitchFamily="18" charset="0"/>
              </a:rPr>
              <a:t>Shrawan</a:t>
            </a:r>
            <a:r>
              <a:rPr lang="en-US" altLang="en-US" u="sng" dirty="0">
                <a:solidFill>
                  <a:srgbClr val="0070C0"/>
                </a:solidFill>
                <a:latin typeface="Times New Roman" panose="02020603050405020304" pitchFamily="18" charset="0"/>
                <a:cs typeface="Times New Roman" panose="02020603050405020304" pitchFamily="18" charset="0"/>
              </a:rPr>
              <a:t> 2082.</a:t>
            </a:r>
          </a:p>
          <a:p>
            <a:pPr lvl="1" eaLnBrk="1" hangingPunct="1">
              <a:buFont typeface="Arial" panose="020B0604020202020204" pitchFamily="34" charset="0"/>
              <a:buChar char="•"/>
              <a:defRPr/>
            </a:pPr>
            <a:r>
              <a:rPr lang="en-US" altLang="en-US" dirty="0">
                <a:solidFill>
                  <a:srgbClr val="0070C0"/>
                </a:solidFill>
                <a:latin typeface="Times New Roman" panose="02020603050405020304" pitchFamily="18" charset="0"/>
                <a:cs typeface="Times New Roman" panose="02020603050405020304" pitchFamily="18" charset="0"/>
              </a:rPr>
              <a:t>Some of the HM works such as hoist sheds, and railing are under construction.</a:t>
            </a:r>
          </a:p>
          <a:p>
            <a:pPr lvl="1" eaLnBrk="1" hangingPunct="1">
              <a:buFont typeface="Arial" panose="020B0604020202020204" pitchFamily="34" charset="0"/>
              <a:buChar char="•"/>
              <a:defRPr/>
            </a:pPr>
            <a:r>
              <a:rPr lang="en-US" altLang="en-US" dirty="0">
                <a:solidFill>
                  <a:srgbClr val="0070C0"/>
                </a:solidFill>
                <a:latin typeface="Times New Roman" panose="02020603050405020304" pitchFamily="18" charset="0"/>
                <a:cs typeface="Times New Roman" panose="02020603050405020304" pitchFamily="18" charset="0"/>
              </a:rPr>
              <a:t>Some of the EM equipment and parts such as damaged items of the OPU and the Communication panels are not received at site. Plant cannot be commissioned without replacement of OPU damaged items but Communication panel can be installed before COD. </a:t>
            </a:r>
          </a:p>
          <a:p>
            <a:pPr lvl="1" eaLnBrk="1" hangingPunct="1">
              <a:buFont typeface="Arial" panose="020B0604020202020204" pitchFamily="34" charset="0"/>
              <a:buChar char="•"/>
              <a:defRPr/>
            </a:pPr>
            <a:r>
              <a:rPr lang="en-US" altLang="en-US" dirty="0">
                <a:solidFill>
                  <a:srgbClr val="0070C0"/>
                </a:solidFill>
                <a:latin typeface="Times New Roman" panose="02020603050405020304" pitchFamily="18" charset="0"/>
                <a:cs typeface="Times New Roman" panose="02020603050405020304" pitchFamily="18" charset="0"/>
              </a:rPr>
              <a:t>Remaining works on TL to be completed soon for line and transformer charging.</a:t>
            </a:r>
          </a:p>
          <a:p>
            <a:pPr marL="0" indent="0" algn="just" eaLnBrk="1" hangingPunct="1">
              <a:buFont typeface="Wingdings 2" panose="05020102010507070707" pitchFamily="18" charset="2"/>
              <a:buNone/>
              <a:defRPr/>
            </a:pPr>
            <a:endParaRPr lang="en-US" sz="1800" dirty="0">
              <a:solidFill>
                <a:srgbClr val="0070C0"/>
              </a:solidFill>
              <a:latin typeface="Times New Roman" panose="02020603050405020304" pitchFamily="18" charset="0"/>
              <a:ea typeface="Tahoma" panose="020B0604030504040204" pitchFamily="34" charset="0"/>
              <a:cs typeface="Times New Roman" panose="02020603050405020304" pitchFamily="18" charset="0"/>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 Placeholder 3">
            <a:extLst>
              <a:ext uri="{FF2B5EF4-FFF2-40B4-BE49-F238E27FC236}">
                <a16:creationId xmlns:a16="http://schemas.microsoft.com/office/drawing/2014/main" id="{E59477CF-35D0-09FA-1286-BC018B19500B}"/>
              </a:ext>
            </a:extLst>
          </p:cNvPr>
          <p:cNvSpPr>
            <a:spLocks noGrp="1"/>
          </p:cNvSpPr>
          <p:nvPr>
            <p:ph type="body" idx="1"/>
          </p:nvPr>
        </p:nvSpPr>
        <p:spPr>
          <a:xfrm>
            <a:off x="2514600" y="2819400"/>
            <a:ext cx="4495800" cy="1295400"/>
          </a:xfrm>
          <a:blipFill dpi="0" rotWithShape="1">
            <a:blip r:embed="rId2" cstate="print"/>
            <a:srcRect/>
            <a:tile tx="0" ty="0" sx="100000" sy="100000" flip="none" algn="tl"/>
          </a:blipFill>
        </p:spPr>
        <p:txBody>
          <a:bodyPr anchor="t">
            <a:normAutofit/>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2800" dirty="0">
                <a:solidFill>
                  <a:schemeClr val="accent2">
                    <a:lumMod val="75000"/>
                  </a:schemeClr>
                </a:solidFill>
              </a:rPr>
              <a:t>THANK YOU !!!</a:t>
            </a:r>
            <a:r>
              <a:rPr lang="en-US" sz="2800" dirty="0">
                <a:solidFill>
                  <a:srgbClr val="0070C0"/>
                </a:solidFill>
              </a:rPr>
              <a:t> </a:t>
            </a:r>
          </a:p>
          <a:p>
            <a:pPr eaLnBrk="1" fontAlgn="auto" hangingPunct="1">
              <a:spcAft>
                <a:spcPts val="0"/>
              </a:spcAft>
              <a:buFont typeface="Wingdings 2"/>
              <a:buNone/>
              <a:defRPr/>
            </a:pPr>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DA3CA21-1224-AE4A-36B6-B9F37D3C0BA2}"/>
              </a:ext>
            </a:extLst>
          </p:cNvPr>
          <p:cNvSpPr>
            <a:spLocks noGrp="1"/>
          </p:cNvSpPr>
          <p:nvPr>
            <p:ph type="title"/>
          </p:nvPr>
        </p:nvSpPr>
        <p:spPr>
          <a:xfrm>
            <a:off x="380999" y="457200"/>
            <a:ext cx="8305801" cy="1066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894CF50D-0CC4-9596-B532-8B73B073C6E3}"/>
              </a:ext>
            </a:extLst>
          </p:cNvPr>
          <p:cNvSpPr>
            <a:spLocks noGrp="1"/>
          </p:cNvSpPr>
          <p:nvPr>
            <p:ph type="body" idx="1"/>
          </p:nvPr>
        </p:nvSpPr>
        <p:spPr>
          <a:xfrm rot="5400000">
            <a:off x="-1562100" y="3467100"/>
            <a:ext cx="4800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2532" name="Text Placeholder 5">
            <a:extLst>
              <a:ext uri="{FF2B5EF4-FFF2-40B4-BE49-F238E27FC236}">
                <a16:creationId xmlns:a16="http://schemas.microsoft.com/office/drawing/2014/main" id="{4F869F14-1DF4-3BFE-EDC9-2F4973304123}"/>
              </a:ext>
            </a:extLst>
          </p:cNvPr>
          <p:cNvSpPr>
            <a:spLocks noGrp="1"/>
          </p:cNvSpPr>
          <p:nvPr>
            <p:ph type="body" sz="half" idx="3"/>
          </p:nvPr>
        </p:nvSpPr>
        <p:spPr>
          <a:xfrm>
            <a:off x="1295401" y="5791200"/>
            <a:ext cx="7391400" cy="5334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Headworks with intake, </a:t>
            </a:r>
            <a:r>
              <a:rPr lang="en-US" altLang="en-US" sz="2000" b="0" dirty="0" err="1">
                <a:latin typeface="Times New Roman" panose="02020603050405020304" pitchFamily="18" charset="0"/>
                <a:cs typeface="Times New Roman" panose="02020603050405020304" pitchFamily="18" charset="0"/>
              </a:rPr>
              <a:t>undersluice</a:t>
            </a:r>
            <a:r>
              <a:rPr lang="en-US" altLang="en-US" sz="2000" b="0" dirty="0">
                <a:latin typeface="Times New Roman" panose="02020603050405020304" pitchFamily="18" charset="0"/>
                <a:cs typeface="Times New Roman" panose="02020603050405020304" pitchFamily="18" charset="0"/>
              </a:rPr>
              <a:t>, weir.</a:t>
            </a:r>
          </a:p>
        </p:txBody>
      </p:sp>
      <p:pic>
        <p:nvPicPr>
          <p:cNvPr id="3" name="Picture 2">
            <a:extLst>
              <a:ext uri="{FF2B5EF4-FFF2-40B4-BE49-F238E27FC236}">
                <a16:creationId xmlns:a16="http://schemas.microsoft.com/office/drawing/2014/main" id="{44C7C71D-2CEB-D536-70C0-CD750873237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95400" y="1524000"/>
            <a:ext cx="7315200" cy="4267200"/>
          </a:xfrm>
          <a:prstGeom prst="rect">
            <a:avLst/>
          </a:prstGeom>
        </p:spPr>
      </p:pic>
    </p:spTree>
    <p:extLst>
      <p:ext uri="{BB962C8B-B14F-4D97-AF65-F5344CB8AC3E}">
        <p14:creationId xmlns:p14="http://schemas.microsoft.com/office/powerpoint/2010/main" val="208129273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DA3CA21-1224-AE4A-36B6-B9F37D3C0BA2}"/>
              </a:ext>
            </a:extLst>
          </p:cNvPr>
          <p:cNvSpPr>
            <a:spLocks noGrp="1"/>
          </p:cNvSpPr>
          <p:nvPr>
            <p:ph type="title"/>
          </p:nvPr>
        </p:nvSpPr>
        <p:spPr>
          <a:xfrm>
            <a:off x="380999" y="457200"/>
            <a:ext cx="8305801" cy="1066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894CF50D-0CC4-9596-B532-8B73B073C6E3}"/>
              </a:ext>
            </a:extLst>
          </p:cNvPr>
          <p:cNvSpPr>
            <a:spLocks noGrp="1"/>
          </p:cNvSpPr>
          <p:nvPr>
            <p:ph type="body" idx="1"/>
          </p:nvPr>
        </p:nvSpPr>
        <p:spPr>
          <a:xfrm rot="5400000">
            <a:off x="-1562100" y="3467100"/>
            <a:ext cx="4800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2532" name="Text Placeholder 5">
            <a:extLst>
              <a:ext uri="{FF2B5EF4-FFF2-40B4-BE49-F238E27FC236}">
                <a16:creationId xmlns:a16="http://schemas.microsoft.com/office/drawing/2014/main" id="{4F869F14-1DF4-3BFE-EDC9-2F4973304123}"/>
              </a:ext>
            </a:extLst>
          </p:cNvPr>
          <p:cNvSpPr>
            <a:spLocks noGrp="1"/>
          </p:cNvSpPr>
          <p:nvPr>
            <p:ph type="body" sz="half" idx="3"/>
          </p:nvPr>
        </p:nvSpPr>
        <p:spPr>
          <a:xfrm>
            <a:off x="1295401" y="5791200"/>
            <a:ext cx="7391400" cy="5334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Intake truss installation on progress</a:t>
            </a:r>
          </a:p>
        </p:txBody>
      </p:sp>
      <p:pic>
        <p:nvPicPr>
          <p:cNvPr id="3" name="Picture 2">
            <a:extLst>
              <a:ext uri="{FF2B5EF4-FFF2-40B4-BE49-F238E27FC236}">
                <a16:creationId xmlns:a16="http://schemas.microsoft.com/office/drawing/2014/main" id="{44C7C71D-2CEB-D536-70C0-CD750873237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95401" y="1578769"/>
            <a:ext cx="7391400" cy="4157662"/>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DA3CA21-1224-AE4A-36B6-B9F37D3C0BA2}"/>
              </a:ext>
            </a:extLst>
          </p:cNvPr>
          <p:cNvSpPr>
            <a:spLocks noGrp="1"/>
          </p:cNvSpPr>
          <p:nvPr>
            <p:ph type="title"/>
          </p:nvPr>
        </p:nvSpPr>
        <p:spPr>
          <a:xfrm>
            <a:off x="380999" y="457200"/>
            <a:ext cx="8305801" cy="1066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894CF50D-0CC4-9596-B532-8B73B073C6E3}"/>
              </a:ext>
            </a:extLst>
          </p:cNvPr>
          <p:cNvSpPr>
            <a:spLocks noGrp="1"/>
          </p:cNvSpPr>
          <p:nvPr>
            <p:ph type="body" idx="1"/>
          </p:nvPr>
        </p:nvSpPr>
        <p:spPr>
          <a:xfrm rot="5400000">
            <a:off x="-1562100" y="3467100"/>
            <a:ext cx="48006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2532" name="Text Placeholder 5">
            <a:extLst>
              <a:ext uri="{FF2B5EF4-FFF2-40B4-BE49-F238E27FC236}">
                <a16:creationId xmlns:a16="http://schemas.microsoft.com/office/drawing/2014/main" id="{4F869F14-1DF4-3BFE-EDC9-2F4973304123}"/>
              </a:ext>
            </a:extLst>
          </p:cNvPr>
          <p:cNvSpPr>
            <a:spLocks noGrp="1"/>
          </p:cNvSpPr>
          <p:nvPr>
            <p:ph type="body" sz="half" idx="3"/>
          </p:nvPr>
        </p:nvSpPr>
        <p:spPr>
          <a:xfrm>
            <a:off x="1295401" y="5791200"/>
            <a:ext cx="7391400" cy="533400"/>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Gravel Trap and Spillway</a:t>
            </a:r>
          </a:p>
        </p:txBody>
      </p:sp>
      <p:pic>
        <p:nvPicPr>
          <p:cNvPr id="3" name="Picture 2">
            <a:extLst>
              <a:ext uri="{FF2B5EF4-FFF2-40B4-BE49-F238E27FC236}">
                <a16:creationId xmlns:a16="http://schemas.microsoft.com/office/drawing/2014/main" id="{44C7C71D-2CEB-D536-70C0-CD750873237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2529" y="1602007"/>
            <a:ext cx="6237143" cy="4157662"/>
          </a:xfrm>
          <a:prstGeom prst="rect">
            <a:avLst/>
          </a:prstGeom>
        </p:spPr>
      </p:pic>
    </p:spTree>
    <p:extLst>
      <p:ext uri="{BB962C8B-B14F-4D97-AF65-F5344CB8AC3E}">
        <p14:creationId xmlns:p14="http://schemas.microsoft.com/office/powerpoint/2010/main" val="393493755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33208-9086-2046-009D-71F9CB95FED1}"/>
              </a:ext>
            </a:extLst>
          </p:cNvPr>
          <p:cNvSpPr>
            <a:spLocks noGrp="1"/>
          </p:cNvSpPr>
          <p:nvPr>
            <p:ph type="title"/>
          </p:nvPr>
        </p:nvSpPr>
        <p:spPr>
          <a:xfrm>
            <a:off x="406400" y="457200"/>
            <a:ext cx="8280400" cy="685800"/>
          </a:xfrm>
          <a:blipFill dpi="0" rotWithShape="1">
            <a:blip r:embed="rId2" cstate="print"/>
            <a:srcRect/>
            <a:tile tx="0" ty="0" sx="100000" sy="100000" flip="none" algn="tl"/>
          </a:blipFill>
        </p:spPr>
        <p:txBody>
          <a:bodyPr anchor="ctr"/>
          <a:lstStyle/>
          <a:p>
            <a:pPr algn="ctr" eaLnBrk="1" fontAlgn="auto" hangingPunct="1">
              <a:spcAft>
                <a:spcPts val="0"/>
              </a:spcAft>
              <a:defRPr/>
            </a:pPr>
            <a:r>
              <a:rPr lang="en-US" sz="3200" dirty="0">
                <a:solidFill>
                  <a:srgbClr val="0070C0"/>
                </a:solidFill>
                <a:latin typeface="Times New Roman" pitchFamily="18" charset="0"/>
                <a:cs typeface="Times New Roman" pitchFamily="18" charset="0"/>
              </a:rPr>
              <a:t>PRESENT STATUS </a:t>
            </a:r>
            <a:r>
              <a:rPr lang="en-US" sz="3200" dirty="0" err="1">
                <a:solidFill>
                  <a:srgbClr val="0070C0"/>
                </a:solidFill>
                <a:latin typeface="Times New Roman" pitchFamily="18" charset="0"/>
                <a:cs typeface="Times New Roman" pitchFamily="18" charset="0"/>
              </a:rPr>
              <a:t>Contd</a:t>
            </a:r>
            <a:r>
              <a:rPr lang="en-US" sz="3200" dirty="0">
                <a:solidFill>
                  <a:srgbClr val="0070C0"/>
                </a:solidFill>
                <a:latin typeface="Times New Roman" pitchFamily="18" charset="0"/>
                <a:cs typeface="Times New Roman" pitchFamily="18" charset="0"/>
              </a:rPr>
              <a:t>…</a:t>
            </a:r>
          </a:p>
        </p:txBody>
      </p:sp>
      <p:sp>
        <p:nvSpPr>
          <p:cNvPr id="20483" name="Text Placeholder 3">
            <a:extLst>
              <a:ext uri="{FF2B5EF4-FFF2-40B4-BE49-F238E27FC236}">
                <a16:creationId xmlns:a16="http://schemas.microsoft.com/office/drawing/2014/main" id="{ABBFC80E-42DC-32D6-73CA-78BC7E813E85}"/>
              </a:ext>
            </a:extLst>
          </p:cNvPr>
          <p:cNvSpPr>
            <a:spLocks noGrp="1"/>
          </p:cNvSpPr>
          <p:nvPr>
            <p:ph type="body" idx="1"/>
          </p:nvPr>
        </p:nvSpPr>
        <p:spPr>
          <a:xfrm rot="5400000">
            <a:off x="-1765300" y="3314700"/>
            <a:ext cx="5257800" cy="914400"/>
          </a:xfrm>
          <a:blipFill dpi="0" rotWithShape="1">
            <a:blip r:embed="rId3" cstate="print"/>
            <a:srcRect/>
            <a:tile tx="0" ty="0" sx="100000" sy="100000" flip="none" algn="tl"/>
          </a:blipFill>
        </p:spPr>
        <p:txBody>
          <a:bodyPr>
            <a:normAutofit fontScale="62500" lnSpcReduction="20000"/>
          </a:bodyPr>
          <a:lstStyle/>
          <a:p>
            <a:pPr algn="ctr" eaLnBrk="1" fontAlgn="auto" hangingPunct="1">
              <a:spcAft>
                <a:spcPts val="0"/>
              </a:spcAft>
              <a:buFont typeface="Wingdings 2"/>
              <a:buNone/>
              <a:defRPr/>
            </a:pPr>
            <a:endParaRPr lang="en-US" sz="2800" dirty="0">
              <a:solidFill>
                <a:srgbClr val="0070C0"/>
              </a:solidFill>
            </a:endParaRPr>
          </a:p>
          <a:p>
            <a:pPr algn="ctr" eaLnBrk="1" fontAlgn="auto" hangingPunct="1">
              <a:spcAft>
                <a:spcPts val="0"/>
              </a:spcAft>
              <a:buFont typeface="Wingdings 2"/>
              <a:buNone/>
              <a:defRPr/>
            </a:pPr>
            <a:r>
              <a:rPr lang="en-US" sz="3000" dirty="0">
                <a:solidFill>
                  <a:srgbClr val="0070C0"/>
                </a:solidFill>
                <a:latin typeface="Times New Roman" pitchFamily="18" charset="0"/>
                <a:cs typeface="Times New Roman" pitchFamily="18" charset="0"/>
              </a:rPr>
              <a:t>CIVIL WORK</a:t>
            </a:r>
          </a:p>
          <a:p>
            <a:pPr algn="ctr" eaLnBrk="1" fontAlgn="auto" hangingPunct="1">
              <a:spcAft>
                <a:spcPts val="0"/>
              </a:spcAft>
              <a:defRPr/>
            </a:pPr>
            <a:r>
              <a:rPr lang="en-US" sz="3000" dirty="0">
                <a:solidFill>
                  <a:srgbClr val="0070C0"/>
                </a:solidFill>
                <a:latin typeface="Times New Roman" pitchFamily="18" charset="0"/>
                <a:cs typeface="Times New Roman" pitchFamily="18" charset="0"/>
              </a:rPr>
              <a:t>Headworks</a:t>
            </a:r>
          </a:p>
          <a:p>
            <a:pPr algn="ctr" eaLnBrk="1" fontAlgn="auto" hangingPunct="1">
              <a:spcAft>
                <a:spcPts val="0"/>
              </a:spcAft>
              <a:buFont typeface="Wingdings 2"/>
              <a:buNone/>
              <a:defRPr/>
            </a:pPr>
            <a:endParaRPr lang="en-US" sz="3000" dirty="0">
              <a:solidFill>
                <a:srgbClr val="0070C0"/>
              </a:solidFill>
              <a:latin typeface="Times New Roman" pitchFamily="18" charset="0"/>
              <a:cs typeface="Times New Roman" pitchFamily="18" charset="0"/>
            </a:endParaRPr>
          </a:p>
          <a:p>
            <a:pPr eaLnBrk="1" fontAlgn="auto" hangingPunct="1">
              <a:spcAft>
                <a:spcPts val="0"/>
              </a:spcAft>
              <a:buFont typeface="Wingdings 2"/>
              <a:buNone/>
              <a:defRPr/>
            </a:pPr>
            <a:endParaRPr lang="en-US" dirty="0"/>
          </a:p>
        </p:txBody>
      </p:sp>
      <p:sp>
        <p:nvSpPr>
          <p:cNvPr id="23556" name="Text Placeholder 5">
            <a:extLst>
              <a:ext uri="{FF2B5EF4-FFF2-40B4-BE49-F238E27FC236}">
                <a16:creationId xmlns:a16="http://schemas.microsoft.com/office/drawing/2014/main" id="{4B0253A0-A3FC-39B2-02B0-BD3E4324ADE3}"/>
              </a:ext>
            </a:extLst>
          </p:cNvPr>
          <p:cNvSpPr>
            <a:spLocks noGrp="1"/>
          </p:cNvSpPr>
          <p:nvPr>
            <p:ph type="body" sz="half" idx="3"/>
          </p:nvPr>
        </p:nvSpPr>
        <p:spPr>
          <a:xfrm>
            <a:off x="1295400" y="5947432"/>
            <a:ext cx="7391400" cy="453368"/>
          </a:xfrm>
          <a:blipFill dpi="0" rotWithShape="1">
            <a:blip r:embed="rId4"/>
            <a:srcRect/>
            <a:tile tx="0" ty="0" sx="100000" sy="100000" flip="none" algn="tl"/>
          </a:blipFill>
        </p:spPr>
        <p:txBody>
          <a:bodyPr/>
          <a:lstStyle/>
          <a:p>
            <a:pPr algn="ctr" eaLnBrk="1" hangingPunct="1"/>
            <a:r>
              <a:rPr lang="en-US" altLang="en-US" sz="2000" b="0" dirty="0">
                <a:latin typeface="Times New Roman" panose="02020603050405020304" pitchFamily="18" charset="0"/>
                <a:cs typeface="Times New Roman" panose="02020603050405020304" pitchFamily="18" charset="0"/>
              </a:rPr>
              <a:t>Photograph of </a:t>
            </a:r>
            <a:r>
              <a:rPr lang="en-US" altLang="en-US" sz="2000" b="0" dirty="0" err="1">
                <a:latin typeface="Times New Roman" panose="02020603050405020304" pitchFamily="18" charset="0"/>
                <a:cs typeface="Times New Roman" panose="02020603050405020304" pitchFamily="18" charset="0"/>
              </a:rPr>
              <a:t>Undersluice</a:t>
            </a:r>
            <a:endParaRPr lang="en-US" altLang="en-US" sz="2000" b="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949BFBB5-7146-CBEE-41E5-9D0FFBCDA58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20800" y="1174531"/>
            <a:ext cx="7416800" cy="4772901"/>
          </a:xfrm>
          <a:prstGeom prst="rect">
            <a:avLst/>
          </a:prstGeom>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12147</TotalTime>
  <Words>1643</Words>
  <Application>Microsoft Office PowerPoint</Application>
  <PresentationFormat>On-screen Show (4:3)</PresentationFormat>
  <Paragraphs>331</Paragraphs>
  <Slides>57</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57</vt:i4>
      </vt:variant>
    </vt:vector>
  </HeadingPairs>
  <TitlesOfParts>
    <vt:vector size="64" baseType="lpstr">
      <vt:lpstr>Arial</vt:lpstr>
      <vt:lpstr>Arial Narrow</vt:lpstr>
      <vt:lpstr>Times New Roman</vt:lpstr>
      <vt:lpstr>Verdana</vt:lpstr>
      <vt:lpstr>Wingdings</vt:lpstr>
      <vt:lpstr>Wingdings 2</vt:lpstr>
      <vt:lpstr>Aspect</vt:lpstr>
      <vt:lpstr>CONSORTIUM MEETING BETWEEN NIFRA BANK AS A LEAD BANK  NIC ASIA BANK AS A MEMBER BANK</vt:lpstr>
      <vt:lpstr>PowerPoint Presentation</vt:lpstr>
      <vt:lpstr>CONTENT</vt:lpstr>
      <vt:lpstr>Construction Team</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PowerPoint Presentation</vt:lpstr>
      <vt:lpstr>PowerPoint Presentation</vt:lpstr>
      <vt:lpstr>PowerPoint Presentation</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PRESENT STATUS Contd…</vt:lpstr>
      <vt:lpstr>CONSTRUCTION PLAN</vt:lpstr>
      <vt:lpstr>FINANCIAL STATUS</vt:lpstr>
      <vt:lpstr>FINANCIAL STATUS</vt:lpstr>
      <vt:lpstr>FINANCIAL STATUS</vt:lpstr>
      <vt:lpstr>FINANCIAL STATUS</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Daram</dc:creator>
  <cp:lastModifiedBy>User</cp:lastModifiedBy>
  <cp:revision>1200</cp:revision>
  <cp:lastPrinted>2023-02-17T04:54:20Z</cp:lastPrinted>
  <dcterms:created xsi:type="dcterms:W3CDTF">1601-01-01T00:00:00Z</dcterms:created>
  <dcterms:modified xsi:type="dcterms:W3CDTF">2025-08-20T08:42:59Z</dcterms:modified>
</cp:coreProperties>
</file>